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8" r:id="rId3"/>
    <p:sldId id="279" r:id="rId4"/>
    <p:sldId id="283" r:id="rId5"/>
    <p:sldId id="289" r:id="rId6"/>
    <p:sldId id="287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77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67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37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98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34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536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8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82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6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0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65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9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4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80010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Newfield High School</a:t>
            </a:r>
            <a:br>
              <a:rPr lang="en-US" dirty="0" smtClean="0"/>
            </a:br>
            <a:r>
              <a:rPr lang="en-US" dirty="0" smtClean="0"/>
              <a:t>5/29/12 </a:t>
            </a:r>
            <a:r>
              <a:rPr lang="en-US" dirty="0" smtClean="0"/>
              <a:t>– </a:t>
            </a:r>
            <a:r>
              <a:rPr lang="en-US" dirty="0" smtClean="0"/>
              <a:t>6/2/12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5486400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/>
              <a:t>O</a:t>
            </a:r>
            <a:r>
              <a:rPr lang="en-US" sz="2400" u="sng" dirty="0" smtClean="0"/>
              <a:t>ur vision</a:t>
            </a:r>
            <a:r>
              <a:rPr lang="en-US" sz="2400" dirty="0" smtClean="0"/>
              <a:t>:</a:t>
            </a:r>
          </a:p>
          <a:p>
            <a:pPr algn="ctr"/>
            <a:r>
              <a:rPr lang="en-US" sz="2400" dirty="0" smtClean="0"/>
              <a:t>We are Newfield – Conscious, consistent, committed to what’s best for our community.</a:t>
            </a:r>
            <a:endParaRPr lang="en-US" sz="2400" i="1" dirty="0"/>
          </a:p>
        </p:txBody>
      </p:sp>
      <p:pic>
        <p:nvPicPr>
          <p:cNvPr id="1026" name="Picture 2" descr="C:\Users\BDerfel\Pictures\Student work\may 2012\IMG_72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58" y="1371600"/>
            <a:ext cx="5105484" cy="382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07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BDerfel\Pictures\Student work\may 2012\IMG_72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866" y="24384"/>
            <a:ext cx="446999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Pictures\Student work\may 2012\IMG_72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4774762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559107"/>
      </p:ext>
    </p:extLst>
  </p:cSld>
  <p:clrMapOvr>
    <a:masterClrMapping/>
  </p:clrMapOvr>
  <p:transition spd="slow" advClick="0" advTm="8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BDerfel\Pictures\Student work\may 2012\IMG_72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968" y="1"/>
            <a:ext cx="4038600" cy="302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BDerfel\Pictures\Student work\may 2012\IMG_72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" y="2657856"/>
            <a:ext cx="5587488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00063"/>
      </p:ext>
    </p:extLst>
  </p:cSld>
  <p:clrMapOvr>
    <a:masterClrMapping/>
  </p:clrMapOvr>
  <p:transition spd="slow" advClick="0" advTm="8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BDerfel\Pictures\Student work\may 2012\IMG_72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"/>
            <a:ext cx="4800600" cy="360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BDerfel\Pictures\Student work\may 2012\IMG_72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680" y="3254286"/>
            <a:ext cx="4804512" cy="360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181951"/>
      </p:ext>
    </p:extLst>
  </p:cSld>
  <p:clrMapOvr>
    <a:masterClrMapping/>
  </p:clrMapOvr>
  <p:transition spd="slow" advClick="0" advTm="800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Picture 3" descr="C:\Users\BDerfel\Pictures\Student work\may 2012\IMG_72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93776"/>
            <a:ext cx="7720892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714145"/>
      </p:ext>
    </p:extLst>
  </p:cSld>
  <p:clrMapOvr>
    <a:masterClrMapping/>
  </p:clrMapOvr>
  <p:transition spd="slow" advClick="0" advTm="800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205" y="304800"/>
            <a:ext cx="80010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Events for </a:t>
            </a:r>
            <a:r>
              <a:rPr lang="en-US" dirty="0" smtClean="0"/>
              <a:t>5/29/12 </a:t>
            </a:r>
            <a:r>
              <a:rPr lang="en-US" dirty="0" smtClean="0"/>
              <a:t>– </a:t>
            </a:r>
            <a:r>
              <a:rPr lang="en-US" dirty="0" smtClean="0"/>
              <a:t>6/2/12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8032" y="2971800"/>
            <a:ext cx="5636479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Wednesday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Free Community - Dinner 6:00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Prism Concert – 7:00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128" y="1322963"/>
            <a:ext cx="7231467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Tuesday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Turn in eligibility forms before 8:05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Boys Varsity baseball @ Lansing – 4:30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9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205" y="304800"/>
            <a:ext cx="80010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Events for 5/21/12 – 5/25/12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1600200"/>
            <a:ext cx="73965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Thursday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Varsity Track – State Qualifiers @ Ithaca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ood </a:t>
            </a:r>
            <a:r>
              <a:rPr lang="en-US" dirty="0"/>
              <a:t>S</a:t>
            </a:r>
            <a:r>
              <a:rPr lang="en-US" dirty="0" smtClean="0"/>
              <a:t>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“</a:t>
            </a:r>
            <a:r>
              <a:rPr lang="en-US" sz="4400" dirty="0"/>
              <a:t>W</a:t>
            </a:r>
            <a:r>
              <a:rPr lang="en-US" sz="4400" dirty="0" smtClean="0"/>
              <a:t>hen all people at all times have access to sufficient, safe, nutritious food to maintain a healthy and active life”.  (World Food Summit, 1996)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145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8000">
        <p:fade/>
      </p:transition>
    </mc:Choice>
    <mc:Fallback xmlns="">
      <p:transition spd="med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believe?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57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400" dirty="0" smtClean="0"/>
              <a:t>Do you believe everyone in our community has the right to food security?</a:t>
            </a:r>
            <a:endParaRPr lang="en-US" sz="4400" dirty="0"/>
          </a:p>
        </p:txBody>
      </p:sp>
      <p:pic>
        <p:nvPicPr>
          <p:cNvPr id="2050" name="Picture 2" descr="C:\Users\BDerfel\AppData\Local\Microsoft\Windows\Temporary Internet Files\Content.IE5\T55Q71S3\MC90031177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2971800"/>
            <a:ext cx="1304925" cy="194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AppData\Local\Microsoft\Windows\Temporary Internet Files\Content.IE5\861RNFDZ\MC90038404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4030663"/>
            <a:ext cx="1560512" cy="18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53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4343400"/>
            <a:ext cx="8229600" cy="2362200"/>
          </a:xfrm>
        </p:spPr>
        <p:txBody>
          <a:bodyPr>
            <a:noAutofit/>
          </a:bodyPr>
          <a:lstStyle/>
          <a:p>
            <a:r>
              <a:rPr lang="en-US" sz="3200" b="1" dirty="0"/>
              <a:t>Newfield High School Music Department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b="1" dirty="0"/>
              <a:t>May 30, 2012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b="1" dirty="0" err="1"/>
              <a:t>Aiosa</a:t>
            </a:r>
            <a:r>
              <a:rPr lang="en-US" sz="3200" b="1" dirty="0"/>
              <a:t> Auditorium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b="1" dirty="0"/>
              <a:t>7:00 PM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4" name="il_fi" descr="http://donnal.net/prism/images/prism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7330" y="27432"/>
            <a:ext cx="62103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520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Congratulations!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676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800" u="sng" dirty="0" smtClean="0"/>
              <a:t>Boys Varsity Baseball</a:t>
            </a:r>
            <a:r>
              <a:rPr lang="en-US" sz="4800" dirty="0" smtClean="0"/>
              <a:t>:</a:t>
            </a: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12</a:t>
            </a:r>
            <a:r>
              <a:rPr lang="en-US" sz="4800" baseline="30000" dirty="0" smtClean="0"/>
              <a:t>th</a:t>
            </a:r>
            <a:r>
              <a:rPr lang="en-US" sz="4800" dirty="0" smtClean="0"/>
              <a:t> inning win against Unatego</a:t>
            </a:r>
            <a:endParaRPr lang="en-US" sz="4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C:\Users\BDerfel\AppData\Local\Microsoft\Windows\Temporary Internet Files\Content.IE5\T55Q71S3\MP90038733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951956"/>
            <a:ext cx="2590800" cy="184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42812"/>
            <a:ext cx="1570037" cy="173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09600" y="4800600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4800" dirty="0" smtClean="0"/>
              <a:t>Good luck tonight again Lansing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4800" dirty="0" smtClean="0"/>
              <a:t>(@ Lansing – 4:30)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287627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d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0"/>
            <a:ext cx="2619375" cy="17430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352549" y="1905000"/>
            <a:ext cx="6162675" cy="762000"/>
          </a:xfrm>
          <a:prstGeom prst="horizontalScroll">
            <a:avLst>
              <a:gd name="adj" fmla="val 12500"/>
            </a:avLst>
          </a:prstGeom>
          <a:solidFill>
            <a:srgbClr val="003300">
              <a:alpha val="0"/>
            </a:srgbClr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r>
              <a:rPr lang="en-US" sz="3600" dirty="0" smtClean="0"/>
              <a:t>A Newfield Community Dinner</a:t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6" name="Picture 5" descr="nd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2" y="3205797"/>
            <a:ext cx="857250" cy="484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nd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037" y="3167697"/>
            <a:ext cx="1028700" cy="5226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147886" y="2782361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/>
              <a:t>A </a:t>
            </a:r>
            <a:r>
              <a:rPr lang="en-US" sz="2800" b="1" i="1" dirty="0">
                <a:solidFill>
                  <a:srgbClr val="FF0000"/>
                </a:solidFill>
              </a:rPr>
              <a:t>free dinner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/>
              <a:t>of locally grown, raised and produced food, open to </a:t>
            </a:r>
            <a:r>
              <a:rPr lang="en-US" sz="2800" b="1" u="sng" dirty="0"/>
              <a:t>everyone</a:t>
            </a:r>
            <a:r>
              <a:rPr lang="en-US" sz="2800" b="1" dirty="0"/>
              <a:t> in the Newfield </a:t>
            </a:r>
            <a:r>
              <a:rPr lang="en-US" sz="2800" b="1" dirty="0" smtClean="0"/>
              <a:t>Community!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2319528" y="4876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WHY?</a:t>
            </a:r>
            <a:r>
              <a:rPr lang="en-US" sz="2400" dirty="0">
                <a:solidFill>
                  <a:srgbClr val="FF0000"/>
                </a:solidFill>
              </a:rPr>
              <a:t>  </a:t>
            </a:r>
            <a:r>
              <a:rPr lang="en-US" sz="2400" b="1" dirty="0"/>
              <a:t>To bring people together and begin thinking about ways we could work together to eliminate hunger in our </a:t>
            </a:r>
            <a:r>
              <a:rPr lang="en-US" sz="2400" b="1" dirty="0" smtClean="0"/>
              <a:t>community.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478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d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0"/>
            <a:ext cx="2619375" cy="17430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352549" y="1905000"/>
            <a:ext cx="6162675" cy="762000"/>
          </a:xfrm>
          <a:prstGeom prst="horizontalScroll">
            <a:avLst>
              <a:gd name="adj" fmla="val 12500"/>
            </a:avLst>
          </a:prstGeom>
          <a:solidFill>
            <a:srgbClr val="003300">
              <a:alpha val="0"/>
            </a:srgbClr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r>
              <a:rPr lang="en-US" sz="3600" dirty="0" smtClean="0"/>
              <a:t>A Newfield Community Dinner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2147886" y="278236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WHERE?</a:t>
            </a:r>
            <a:r>
              <a:rPr lang="en-US" sz="2800" dirty="0">
                <a:solidFill>
                  <a:srgbClr val="FF0000"/>
                </a:solidFill>
              </a:rPr>
              <a:t>  </a:t>
            </a:r>
            <a:r>
              <a:rPr lang="en-US" sz="2800" b="1" dirty="0"/>
              <a:t>Newfield High School Cafeteria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2301240" y="404580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/>
              <a:t> </a:t>
            </a:r>
            <a:r>
              <a:rPr lang="en-US" sz="2400" b="1" dirty="0" smtClean="0">
                <a:solidFill>
                  <a:srgbClr val="FF0000"/>
                </a:solidFill>
              </a:rPr>
              <a:t>WHEN</a:t>
            </a:r>
            <a:r>
              <a:rPr lang="en-US" sz="2400" b="1" dirty="0">
                <a:solidFill>
                  <a:srgbClr val="FF0000"/>
                </a:solidFill>
              </a:rPr>
              <a:t>?</a:t>
            </a:r>
            <a:r>
              <a:rPr lang="en-US" sz="2400" dirty="0">
                <a:solidFill>
                  <a:srgbClr val="FF0000"/>
                </a:solidFill>
              </a:rPr>
              <a:t>  </a:t>
            </a:r>
            <a:r>
              <a:rPr lang="en-US" sz="2400" b="1" dirty="0"/>
              <a:t>Wednesday, May 30</a:t>
            </a:r>
            <a:r>
              <a:rPr lang="en-US" sz="2400" b="1" baseline="30000" dirty="0"/>
              <a:t>th</a:t>
            </a:r>
            <a:r>
              <a:rPr lang="en-US" sz="2400" b="1" dirty="0"/>
              <a:t> 6:00-6:45 PM</a:t>
            </a:r>
            <a:endParaRPr lang="en-US" sz="24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6" descr="Description: nd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49" y="4073521"/>
            <a:ext cx="1143000" cy="89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8857" y="5280291"/>
            <a:ext cx="8153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 </a:t>
            </a:r>
            <a:r>
              <a:rPr lang="en-US" sz="2400" b="1" dirty="0" smtClean="0"/>
              <a:t>Questions</a:t>
            </a:r>
            <a:r>
              <a:rPr lang="en-US" sz="2400" b="1" dirty="0"/>
              <a:t>?  Contact the High School </a:t>
            </a:r>
            <a:r>
              <a:rPr lang="en-US" sz="2400" b="1" dirty="0" smtClean="0"/>
              <a:t>office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Sponsored </a:t>
            </a:r>
            <a:r>
              <a:rPr lang="en-US" sz="2400" b="1" dirty="0"/>
              <a:t>by Newfield students, staff, families, and community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6478787"/>
      </p:ext>
    </p:extLst>
  </p:cSld>
  <p:clrMapOvr>
    <a:masterClrMapping/>
  </p:clrMapOvr>
  <p:transition spd="slow" advClick="0" advTm="8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BDerfel\Pictures\Student work\may 2012\IMG_72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70562" cy="432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Pictures\Student work\may 2012\IMG_72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38256"/>
            <a:ext cx="4267200" cy="320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188931"/>
      </p:ext>
    </p:extLst>
  </p:cSld>
  <p:clrMapOvr>
    <a:masterClrMapping/>
  </p:clrMapOvr>
  <p:transition spd="slow" advClick="0" advTm="8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BDerfel\Pictures\Student work\may 2012\IMG_72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81600" cy="388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Pictures\Student work\may 2012\IMG_72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978" y="3466922"/>
            <a:ext cx="4521022" cy="339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105119"/>
      </p:ext>
    </p:extLst>
  </p:cSld>
  <p:clrMapOvr>
    <a:masterClrMapping/>
  </p:clrMapOvr>
  <p:transition spd="slow" advClick="0" advTm="8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3893</TotalTime>
  <Words>201</Words>
  <Application>Microsoft Office PowerPoint</Application>
  <PresentationFormat>On-screen Show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Newfield High School 5/29/12 – 6/2/12</vt:lpstr>
      <vt:lpstr>Food Security</vt:lpstr>
      <vt:lpstr>What do you believe?</vt:lpstr>
      <vt:lpstr>Newfield High School Music Department May 30, 2012 Aiosa Auditorium 7:00 PM </vt:lpstr>
      <vt:lpstr>Congratulations!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Events for 5/29/12 – 6/2/12</vt:lpstr>
      <vt:lpstr>Events for 5/21/12 – 5/25/12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120</cp:revision>
  <dcterms:created xsi:type="dcterms:W3CDTF">2011-08-29T18:26:54Z</dcterms:created>
  <dcterms:modified xsi:type="dcterms:W3CDTF">2012-05-29T13:25:01Z</dcterms:modified>
</cp:coreProperties>
</file>