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notesMasterIdLst>
    <p:notesMasterId r:id="rId10"/>
  </p:notesMasterIdLst>
  <p:sldIdLst>
    <p:sldId id="283" r:id="rId2"/>
    <p:sldId id="279" r:id="rId3"/>
    <p:sldId id="285" r:id="rId4"/>
    <p:sldId id="298" r:id="rId5"/>
    <p:sldId id="296" r:id="rId6"/>
    <p:sldId id="297" r:id="rId7"/>
    <p:sldId id="294" r:id="rId8"/>
    <p:sldId id="29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38D75"/>
    <a:srgbClr val="C9BFDD"/>
    <a:srgbClr val="006600"/>
    <a:srgbClr val="FF0066"/>
    <a:srgbClr val="1C2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13" autoAdjust="0"/>
  </p:normalViewPr>
  <p:slideViewPr>
    <p:cSldViewPr>
      <p:cViewPr varScale="1">
        <p:scale>
          <a:sx n="84" d="100"/>
          <a:sy n="84" d="100"/>
        </p:scale>
        <p:origin x="-4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115F8BD-F409-4CAB-B840-81A39AEEC6FE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5F8BD-F409-4CAB-B840-81A39AEEC6FE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5F8BD-F409-4CAB-B840-81A39AEEC6FE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5F8BD-F409-4CAB-B840-81A39AEEC6FE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5F8BD-F409-4CAB-B840-81A39AEEC6FE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5F8BD-F409-4CAB-B840-81A39AEEC6FE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5F8BD-F409-4CAB-B840-81A39AEEC6FE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5F8BD-F409-4CAB-B840-81A39AEEC6FE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5F8BD-F409-4CAB-B840-81A39AEEC6FE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115F8BD-F409-4CAB-B840-81A39AEEC6FE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115F8BD-F409-4CAB-B840-81A39AEEC6FE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115F8BD-F409-4CAB-B840-81A39AEEC6FE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8306522" cy="1066800"/>
          </a:xfrm>
          <a:noFill/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Newfield High School</a:t>
            </a:r>
            <a:b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February 11</a:t>
            </a:r>
            <a:r>
              <a:rPr lang="en-US" sz="28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– February 15</a:t>
            </a:r>
            <a:r>
              <a:rPr lang="en-US" sz="28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11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6000">
        <p:checker/>
      </p:transition>
    </mc:Choice>
    <mc:Fallback xmlns="">
      <p:transition spd="slow" advClick="0" advTm="6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97588" y="457200"/>
            <a:ext cx="3898412" cy="650966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  <a:defRPr/>
            </a:pPr>
            <a:r>
              <a:rPr lang="en-US" u="sng" dirty="0" smtClean="0">
                <a:solidFill>
                  <a:schemeClr val="accent3">
                    <a:lumMod val="50000"/>
                  </a:schemeClr>
                </a:solidFill>
              </a:rPr>
              <a:t>Brain-Teaser</a:t>
            </a:r>
            <a:endParaRPr lang="en-US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477469" y="5257800"/>
            <a:ext cx="84119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FFC000"/>
                </a:solidFill>
              </a:rPr>
              <a:t>When you figure this out, </a:t>
            </a:r>
            <a:r>
              <a:rPr lang="en-US" sz="2400" dirty="0" smtClean="0">
                <a:solidFill>
                  <a:srgbClr val="FFC000"/>
                </a:solidFill>
              </a:rPr>
              <a:t>tell Mr. Derfel for a free Ice-Cream!</a:t>
            </a:r>
            <a:endParaRPr lang="en-US" sz="2400" dirty="0">
              <a:solidFill>
                <a:srgbClr val="FFC000"/>
              </a:solidFill>
            </a:endParaRPr>
          </a:p>
        </p:txBody>
      </p:sp>
      <p:pic>
        <p:nvPicPr>
          <p:cNvPr id="1027" name="Picture 3" descr="C:\Users\BDerfel\AppData\Local\Microsoft\Windows\Temporary Internet Files\Content.IE5\4SHDQXKY\MC9002296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09600"/>
            <a:ext cx="1495968" cy="145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 rot="19700438">
            <a:off x="93205" y="3337792"/>
            <a:ext cx="3192143" cy="7565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u="sng" dirty="0" smtClean="0">
                <a:solidFill>
                  <a:srgbClr val="338D75"/>
                </a:solidFill>
              </a:rPr>
              <a:t>Brain-Teaser</a:t>
            </a:r>
            <a:endParaRPr lang="en-US" sz="3200" u="sng" dirty="0">
              <a:solidFill>
                <a:srgbClr val="338D75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64" y="1219200"/>
            <a:ext cx="1354137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12312" y="4043855"/>
            <a:ext cx="3018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HOMEWORK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295294" y="1481910"/>
            <a:ext cx="45236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</a:t>
            </a:r>
          </a:p>
          <a:p>
            <a:r>
              <a:rPr lang="en-US" sz="2800" dirty="0" smtClean="0"/>
              <a:t>U</a:t>
            </a:r>
          </a:p>
          <a:p>
            <a:r>
              <a:rPr lang="en-US" sz="2800" dirty="0" smtClean="0"/>
              <a:t>C</a:t>
            </a:r>
          </a:p>
          <a:p>
            <a:r>
              <a:rPr lang="en-US" sz="2800" dirty="0" smtClean="0"/>
              <a:t>K</a:t>
            </a:r>
          </a:p>
          <a:p>
            <a:r>
              <a:rPr lang="en-US" sz="2800" dirty="0" smtClean="0"/>
              <a:t>L</a:t>
            </a:r>
          </a:p>
          <a:p>
            <a:r>
              <a:rPr lang="en-US" sz="2800" dirty="0" smtClean="0"/>
              <a:t>E</a:t>
            </a:r>
            <a:endParaRPr lang="en-US" sz="28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012313" y="4038600"/>
            <a:ext cx="3018327" cy="0"/>
          </a:xfrm>
          <a:prstGeom prst="line">
            <a:avLst/>
          </a:prstGeom>
          <a:ln w="381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 rot="1988136">
            <a:off x="5281215" y="2932903"/>
            <a:ext cx="3192143" cy="7565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u="sng" dirty="0" smtClean="0">
                <a:solidFill>
                  <a:srgbClr val="338D75"/>
                </a:solidFill>
              </a:rPr>
              <a:t>Brain-Teaser</a:t>
            </a:r>
            <a:endParaRPr lang="en-US" sz="3200" u="sng" dirty="0">
              <a:solidFill>
                <a:srgbClr val="338D7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2000">
        <p:blinds dir="vert"/>
      </p:transition>
    </mc:Choice>
    <mc:Fallback xmlns="">
      <p:transition spd="slow" advClick="0" advTm="1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“Dewey called for a public sphere in which experts and citizens engage together in participatory social inquiry – in information gathering, exchange, interpretation, and debate.”</a:t>
            </a:r>
            <a:endParaRPr lang="en-US" sz="3200" dirty="0" smtClean="0"/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(Oakes &amp; Rogers, 2006).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30654552"/>
      </p:ext>
    </p:extLst>
  </p:cSld>
  <p:clrMapOvr>
    <a:masterClrMapping/>
  </p:clrMapOvr>
  <p:transition advClick="0" advTm="12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4526" y="116974"/>
            <a:ext cx="678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</a:rPr>
              <a:t>March Into Motivated Madness!</a:t>
            </a:r>
          </a:p>
        </p:txBody>
      </p:sp>
      <p:sp>
        <p:nvSpPr>
          <p:cNvPr id="3" name="Rectangle 2"/>
          <p:cNvSpPr/>
          <p:nvPr/>
        </p:nvSpPr>
        <p:spPr>
          <a:xfrm>
            <a:off x="1284833" y="711382"/>
            <a:ext cx="5867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Want to earn prizes and be on the road to graduate?  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460901"/>
            <a:ext cx="4998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/>
              <a:t>There are three ways</a:t>
            </a:r>
            <a:r>
              <a:rPr lang="en-US" sz="3600" dirty="0"/>
              <a:t>:</a:t>
            </a:r>
          </a:p>
        </p:txBody>
      </p:sp>
      <p:sp>
        <p:nvSpPr>
          <p:cNvPr id="5" name="Rectangle 4"/>
          <p:cNvSpPr/>
          <p:nvPr/>
        </p:nvSpPr>
        <p:spPr>
          <a:xfrm>
            <a:off x="1752600" y="3200400"/>
            <a:ext cx="61341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Work </a:t>
            </a:r>
            <a:r>
              <a:rPr lang="en-US" sz="2400" dirty="0"/>
              <a:t>as a team with your grade to raise your average GPA’s the most. (raise your grades)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Raise </a:t>
            </a:r>
            <a:r>
              <a:rPr lang="en-US" sz="2400" dirty="0"/>
              <a:t>your own GPA the </a:t>
            </a:r>
            <a:r>
              <a:rPr lang="en-US" sz="2400" dirty="0" smtClean="0"/>
              <a:t>most (top </a:t>
            </a:r>
            <a:r>
              <a:rPr lang="en-US" sz="2400" dirty="0"/>
              <a:t>3 in each grade wins)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Improve </a:t>
            </a:r>
            <a:r>
              <a:rPr lang="en-US" sz="2400" dirty="0"/>
              <a:t>your grade the most in any class.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5878056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Check out the bulletin board in the foyer for more information.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591192"/>
      </p:ext>
    </p:extLst>
  </p:cSld>
  <p:clrMapOvr>
    <a:masterClrMapping/>
  </p:clrMapOvr>
  <p:transition advClick="0" advTm="1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A Message from The Motivation Committee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790700" y="2743200"/>
            <a:ext cx="5791200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Verdana"/>
                <a:ea typeface="Calibri"/>
                <a:cs typeface="Times New Roman"/>
              </a:rPr>
              <a:t>Complete all work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Verdana"/>
                <a:ea typeface="Calibri"/>
                <a:cs typeface="Times New Roman"/>
              </a:rPr>
              <a:t>Ask for help from teachers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Verdana"/>
                <a:ea typeface="Calibri"/>
                <a:cs typeface="Times New Roman"/>
              </a:rPr>
              <a:t>Study for tests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Verdana"/>
                <a:ea typeface="Calibri"/>
                <a:cs typeface="Times New Roman"/>
              </a:rPr>
              <a:t>Ask teachers for help with studying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/>
              <a:buChar char=""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Verdana"/>
                <a:ea typeface="Calibri"/>
                <a:cs typeface="Times New Roman"/>
              </a:rPr>
              <a:t>Pay attention in class</a:t>
            </a:r>
            <a:endParaRPr lang="en-US" sz="2800" dirty="0">
              <a:solidFill>
                <a:schemeClr val="accent6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7822" y="1863788"/>
            <a:ext cx="75985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>
                <a:solidFill>
                  <a:srgbClr val="C00000"/>
                </a:solidFill>
              </a:rPr>
              <a:t>How do we improve our </a:t>
            </a:r>
            <a:r>
              <a:rPr lang="en-US" sz="3200" i="1" dirty="0" smtClean="0">
                <a:solidFill>
                  <a:srgbClr val="C00000"/>
                </a:solidFill>
              </a:rPr>
              <a:t>grades/GPA?</a:t>
            </a:r>
            <a:endParaRPr lang="en-US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60422"/>
      </p:ext>
    </p:extLst>
  </p:cSld>
  <p:clrMapOvr>
    <a:masterClrMapping/>
  </p:clrMapOvr>
  <p:transition advClick="0" advTm="1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A Message from The Motivation Committee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905000" y="2971800"/>
            <a:ext cx="5791200" cy="354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Take good notes and use them to study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Use assignment books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Make flash cards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Use CCR Lab effectively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Study during lunch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schemeClr val="accent6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7822" y="1863788"/>
            <a:ext cx="75985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>
                <a:solidFill>
                  <a:srgbClr val="C00000"/>
                </a:solidFill>
              </a:rPr>
              <a:t>How do we improve our </a:t>
            </a:r>
            <a:r>
              <a:rPr lang="en-US" sz="3200" i="1" dirty="0" smtClean="0">
                <a:solidFill>
                  <a:srgbClr val="C00000"/>
                </a:solidFill>
              </a:rPr>
              <a:t>grades/GPA?</a:t>
            </a:r>
            <a:endParaRPr lang="en-US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73706"/>
      </p:ext>
    </p:extLst>
  </p:cSld>
  <p:clrMapOvr>
    <a:masterClrMapping/>
  </p:clrMapOvr>
  <p:transition advClick="0" advTm="1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225" y="1752599"/>
            <a:ext cx="89125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Monday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Upward </a:t>
            </a:r>
            <a:r>
              <a:rPr lang="en-US" sz="2800" dirty="0"/>
              <a:t>Bound Scholars Meet in CCR </a:t>
            </a:r>
            <a:r>
              <a:rPr lang="en-US" sz="2800" dirty="0" smtClean="0"/>
              <a:t>at </a:t>
            </a:r>
            <a:r>
              <a:rPr lang="en-US" sz="2800" dirty="0"/>
              <a:t>3:05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7225" y="3124200"/>
            <a:ext cx="87075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Tuesday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Jazz Concert – 7:00 P.M.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8306522" cy="1066800"/>
          </a:xfrm>
          <a:noFill/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Newfield High School</a:t>
            </a:r>
            <a:b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February 11</a:t>
            </a:r>
            <a:r>
              <a:rPr lang="en-US" sz="28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– February 15</a:t>
            </a:r>
            <a:r>
              <a:rPr lang="en-US" sz="28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581" y="4572000"/>
            <a:ext cx="8707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Wednesday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7493" y="6074594"/>
            <a:ext cx="839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Information about Basketball games will be posted as find out the details.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8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>
        <p14:vortex dir="r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6089" y="2057400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Thursday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NHS Executive Committee @ 3:05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381000"/>
            <a:ext cx="8306522" cy="1066800"/>
          </a:xfrm>
          <a:prstGeom prst="rect">
            <a:avLst/>
          </a:prstGeom>
          <a:noFill/>
          <a:ln w="6350" cap="rnd">
            <a:noFill/>
          </a:ln>
        </p:spPr>
        <p:txBody>
          <a:bodyPr vert="horz" anchor="b" anchorCtr="0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182880"/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Newfield High School</a:t>
            </a:r>
            <a:b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February 11</a:t>
            </a:r>
            <a:r>
              <a:rPr lang="en-US" sz="28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– February 15</a:t>
            </a:r>
            <a:r>
              <a:rPr lang="en-US" sz="2800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3810000"/>
            <a:ext cx="861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Friday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  No School for students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476" y="6109632"/>
            <a:ext cx="891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Information about Basketball games will be posted as we find out the details.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20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>
        <p14:vortex dir="r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2384</TotalTime>
  <Words>276</Words>
  <Application>Microsoft Office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Newfield High School February 11th – February 15th </vt:lpstr>
      <vt:lpstr>Brain-Teaser</vt:lpstr>
      <vt:lpstr>PowerPoint Presentation</vt:lpstr>
      <vt:lpstr>PowerPoint Presentation</vt:lpstr>
      <vt:lpstr>PowerPoint Presentation</vt:lpstr>
      <vt:lpstr>PowerPoint Presentation</vt:lpstr>
      <vt:lpstr>Newfield High School February 11th – February 15th 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421</cp:revision>
  <dcterms:created xsi:type="dcterms:W3CDTF">2012-09-09T11:20:27Z</dcterms:created>
  <dcterms:modified xsi:type="dcterms:W3CDTF">2013-02-08T18:21:27Z</dcterms:modified>
</cp:coreProperties>
</file>