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7"/>
  </p:notesMasterIdLst>
  <p:sldIdLst>
    <p:sldId id="290" r:id="rId2"/>
    <p:sldId id="299" r:id="rId3"/>
    <p:sldId id="294" r:id="rId4"/>
    <p:sldId id="271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31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pic>
        <p:nvPicPr>
          <p:cNvPr id="1027" name="Picture 3" descr="C:\Users\BDerfel\Pictures\School is Fun\spain pics in order\april 3\DSCN24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99" y="16764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ripple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9675" y="1583390"/>
            <a:ext cx="79917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</a:rPr>
              <a:t>“</a:t>
            </a:r>
            <a:r>
              <a:rPr lang="en-US" sz="3200" dirty="0">
                <a:solidFill>
                  <a:srgbClr val="006600"/>
                </a:solidFill>
              </a:rPr>
              <a:t>In Iroquois society, leaders are encouraged to remember seven generations in the past and consider seven generations in the future when making decisions that affect the </a:t>
            </a:r>
            <a:r>
              <a:rPr lang="en-US" sz="3200" dirty="0" smtClean="0">
                <a:solidFill>
                  <a:srgbClr val="006600"/>
                </a:solidFill>
              </a:rPr>
              <a:t>people. ”</a:t>
            </a:r>
          </a:p>
          <a:p>
            <a:r>
              <a:rPr lang="en-US" sz="3200" dirty="0" smtClean="0">
                <a:solidFill>
                  <a:srgbClr val="006600"/>
                </a:solidFill>
              </a:rPr>
              <a:t>					Wilma </a:t>
            </a:r>
            <a:r>
              <a:rPr lang="en-US" sz="3200" dirty="0" err="1" smtClean="0">
                <a:solidFill>
                  <a:srgbClr val="006600"/>
                </a:solidFill>
              </a:rPr>
              <a:t>Mankiller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  <a:p>
            <a:r>
              <a:rPr lang="en-US" sz="2800" dirty="0" smtClean="0">
                <a:solidFill>
                  <a:srgbClr val="006600"/>
                </a:solidFill>
              </a:rPr>
              <a:t>           (First </a:t>
            </a:r>
            <a:r>
              <a:rPr lang="en-US" sz="2800" dirty="0">
                <a:solidFill>
                  <a:srgbClr val="006600"/>
                </a:solidFill>
              </a:rPr>
              <a:t>female Chief of the Cherokee </a:t>
            </a:r>
            <a:r>
              <a:rPr lang="en-US" sz="2800" dirty="0" smtClean="0">
                <a:solidFill>
                  <a:srgbClr val="006600"/>
                </a:solidFill>
              </a:rPr>
              <a:t>Nation)       </a:t>
            </a:r>
            <a:endParaRPr lang="en-US" sz="2800" dirty="0">
              <a:solidFill>
                <a:srgbClr val="006600"/>
              </a:solidFill>
            </a:endParaRPr>
          </a:p>
        </p:txBody>
      </p:sp>
      <p:pic>
        <p:nvPicPr>
          <p:cNvPr id="2" name="Picture 2" descr="C:\Users\BDerfel\AppData\Local\Microsoft\Windows\Temporary Internet Files\Content.IE5\VCI9RQKJ\MC900228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2400"/>
            <a:ext cx="1600200" cy="125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BDerfel\AppData\Local\Microsoft\Windows\Temporary Internet Files\Content.IE5\BKP02BCE\MC9004343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45682"/>
            <a:ext cx="984250" cy="15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46415"/>
      </p:ext>
    </p:extLst>
  </p:cSld>
  <p:clrMapOvr>
    <a:masterClrMapping/>
  </p:clrMapOvr>
  <p:transition spd="slow" advClick="0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136819"/>
            <a:ext cx="1743184" cy="17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9916" y="153242"/>
            <a:ext cx="990600" cy="189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110419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Brain Teaser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0546" y="5828501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rgbClr val="006600"/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46804" y="2043373"/>
            <a:ext cx="339708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/>
              <a:t>R.P.I.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65775" y="3886200"/>
            <a:ext cx="51591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6600"/>
                </a:solidFill>
              </a:rPr>
              <a:t>Only 1 winner last week, so you get another try.</a:t>
            </a:r>
            <a:endParaRPr lang="en-US" sz="3200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5630" y="123607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Upward Bound @ 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3:00</a:t>
            </a:r>
            <a:endParaRPr lang="en-US" sz="3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NHS Service Forms </a:t>
            </a:r>
            <a:r>
              <a:rPr lang="en-US" sz="3200" dirty="0" smtClean="0">
                <a:solidFill>
                  <a:srgbClr val="006600"/>
                </a:solidFill>
              </a:rPr>
              <a:t>Due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799" y="2805736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Student Council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Interact </a:t>
            </a:r>
            <a:r>
              <a:rPr lang="en-US" sz="3200" dirty="0">
                <a:solidFill>
                  <a:srgbClr val="006600"/>
                </a:solidFill>
              </a:rPr>
              <a:t>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765" y="4550958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6600"/>
                </a:solidFill>
              </a:rPr>
              <a:t>Art Club </a:t>
            </a:r>
            <a:r>
              <a:rPr lang="en-US" sz="3200" dirty="0" smtClean="0">
                <a:solidFill>
                  <a:srgbClr val="006600"/>
                </a:solidFill>
              </a:rPr>
              <a:t>Meeting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6778" y="152400"/>
            <a:ext cx="42290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rgbClr val="006600"/>
                </a:solidFill>
              </a:rPr>
              <a:t>March 31</a:t>
            </a:r>
            <a:r>
              <a:rPr lang="en-US" sz="3200" baseline="30000" dirty="0" smtClean="0">
                <a:solidFill>
                  <a:srgbClr val="006600"/>
                </a:solidFill>
              </a:rPr>
              <a:t>st</a:t>
            </a:r>
            <a:r>
              <a:rPr lang="en-US" sz="3200" dirty="0" smtClean="0">
                <a:solidFill>
                  <a:srgbClr val="006600"/>
                </a:solidFill>
              </a:rPr>
              <a:t> – April 4</a:t>
            </a:r>
            <a:r>
              <a:rPr lang="en-US" sz="3200" baseline="30000" dirty="0" smtClean="0">
                <a:solidFill>
                  <a:srgbClr val="006600"/>
                </a:solidFill>
              </a:rPr>
              <a:t>th</a:t>
            </a:r>
            <a:endParaRPr lang="en-US" sz="3200" dirty="0">
              <a:solidFill>
                <a:srgbClr val="00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928" y="5638800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6600"/>
                </a:solidFill>
              </a:rPr>
              <a:t>National Honor Society Meeting – 3:00</a:t>
            </a: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1637</TotalTime>
  <Words>117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PowerPoint Presentation</vt:lpstr>
      <vt:lpstr>PowerPoint Presentation</vt:lpstr>
      <vt:lpstr>Brain Teaser</vt:lpstr>
      <vt:lpstr>Our Vision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283</cp:revision>
  <dcterms:created xsi:type="dcterms:W3CDTF">2013-08-29T18:32:30Z</dcterms:created>
  <dcterms:modified xsi:type="dcterms:W3CDTF">2014-03-28T19:53:18Z</dcterms:modified>
</cp:coreProperties>
</file>