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90" r:id="rId2"/>
    <p:sldId id="295" r:id="rId3"/>
    <p:sldId id="292" r:id="rId4"/>
    <p:sldId id="291" r:id="rId5"/>
    <p:sldId id="300" r:id="rId6"/>
    <p:sldId id="301" r:id="rId7"/>
    <p:sldId id="293" r:id="rId8"/>
    <p:sldId id="30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60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11/2/2013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291119" y="152400"/>
            <a:ext cx="66203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November 4</a:t>
            </a:r>
            <a:r>
              <a:rPr lang="en-US" sz="3200" baseline="30000" dirty="0" smtClean="0">
                <a:solidFill>
                  <a:srgbClr val="7030A0"/>
                </a:solidFill>
              </a:rPr>
              <a:t>th</a:t>
            </a:r>
            <a:r>
              <a:rPr lang="en-US" sz="3200" dirty="0" smtClean="0">
                <a:solidFill>
                  <a:srgbClr val="7030A0"/>
                </a:solidFill>
              </a:rPr>
              <a:t> – November 8th </a:t>
            </a:r>
            <a:endParaRPr lang="en-US" sz="3200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BDerfel\Pictures\School is Fun\spain pics in order\April 1\spain trip 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214378"/>
            <a:ext cx="405765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dissolve/>
      </p:transition>
    </mc:Choice>
    <mc:Fallback xmlns="">
      <p:transition spd="slow" advClick="0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9744014"/>
      </p:ext>
    </p:extLst>
  </p:cSld>
  <p:clrMapOvr>
    <a:masterClrMapping/>
  </p:clrMapOvr>
  <p:transition spd="slow" advClick="0" advTm="7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5383" y="457200"/>
            <a:ext cx="85344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“[</a:t>
            </a:r>
            <a:r>
              <a:rPr lang="en-US" sz="3600" dirty="0">
                <a:solidFill>
                  <a:srgbClr val="7030A0"/>
                </a:solidFill>
              </a:rPr>
              <a:t>It is] critical for [students] to develop increasing awareness of their own learning goals and needs, and to become effective in speaking about and playing a role in addressing those needs</a:t>
            </a:r>
            <a:r>
              <a:rPr lang="en-US" sz="3600" dirty="0" smtClean="0">
                <a:solidFill>
                  <a:srgbClr val="7030A0"/>
                </a:solidFill>
              </a:rPr>
              <a:t>”</a:t>
            </a:r>
          </a:p>
          <a:p>
            <a:endParaRPr lang="en-US" sz="3600" dirty="0">
              <a:solidFill>
                <a:srgbClr val="7030A0"/>
              </a:solidFill>
            </a:endParaRPr>
          </a:p>
          <a:p>
            <a:r>
              <a:rPr lang="en-US" sz="3200" dirty="0" smtClean="0">
                <a:solidFill>
                  <a:srgbClr val="7030A0"/>
                </a:solidFill>
              </a:rPr>
              <a:t>(</a:t>
            </a:r>
            <a:r>
              <a:rPr lang="en-US" sz="3200" dirty="0">
                <a:solidFill>
                  <a:srgbClr val="7030A0"/>
                </a:solidFill>
              </a:rPr>
              <a:t>Tomlinson &amp; McTighe, 2006</a:t>
            </a:r>
            <a:r>
              <a:rPr lang="en-US" sz="3200" dirty="0" smtClean="0">
                <a:solidFill>
                  <a:srgbClr val="7030A0"/>
                </a:solidFill>
              </a:rPr>
              <a:t>).</a:t>
            </a:r>
            <a:endParaRPr lang="en-US" sz="32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BDerfel\AppData\Local\Microsoft\Windows\Temporary Internet Files\Content.IE5\BKP02BCE\MC90029095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5087389"/>
            <a:ext cx="990600" cy="128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Derfel\AppData\Local\Microsoft\Windows\Temporary Internet Files\Content.IE5\VCI9RQKJ\MC91021636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558" y="3352800"/>
            <a:ext cx="2181225" cy="190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BDerfel\AppData\Local\Microsoft\Windows\Temporary Internet Files\Content.IE5\GUUTYOJ2\MP900438766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638" y="5049743"/>
            <a:ext cx="205740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6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8000">
        <p:dissolve/>
      </p:transition>
    </mc:Choice>
    <mc:Fallback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82197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18535" y="134581"/>
            <a:ext cx="5492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Positive Technology Zone</a:t>
            </a:r>
            <a:endParaRPr lang="en-US" sz="3600" i="1" dirty="0">
              <a:solidFill>
                <a:srgbClr val="7030A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8125" y="4103721"/>
            <a:ext cx="49515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We can’t make the change without students doing the publicity.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03411" y="3734388"/>
            <a:ext cx="226346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7030A0"/>
                </a:solidFill>
              </a:rPr>
              <a:t>Sign up in the office.</a:t>
            </a:r>
            <a:endParaRPr lang="en-US" sz="4400" b="1" i="1" dirty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61317" y="2767194"/>
            <a:ext cx="55494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Get on the list to help publicize our proposed changes!</a:t>
            </a:r>
            <a:endParaRPr lang="en-US" sz="2800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56038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89" y="1442724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741" y="1555448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37" y="1143314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03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1000">
        <p14:shred/>
      </p:transition>
    </mc:Choice>
    <mc:Fallback xmlns="">
      <p:transition spd="slow" advClick="0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4216" y="4312413"/>
            <a:ext cx="87796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Tuesday: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7030A0"/>
                </a:solidFill>
              </a:rPr>
              <a:t>Heather Cooper in CCR labs periods 7 - 9</a:t>
            </a:r>
            <a:endParaRPr lang="en-US" sz="2800" dirty="0" smtClean="0">
              <a:solidFill>
                <a:srgbClr val="7030A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8332" y="18288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rgbClr val="7030A0"/>
                </a:solidFill>
              </a:rPr>
              <a:t>Monday</a:t>
            </a:r>
            <a:r>
              <a:rPr lang="en-US" sz="2800" dirty="0" smtClean="0">
                <a:solidFill>
                  <a:srgbClr val="7030A0"/>
                </a:solidFill>
              </a:rPr>
              <a:t>:</a:t>
            </a:r>
            <a:endParaRPr lang="en-US" sz="2800" dirty="0">
              <a:solidFill>
                <a:srgbClr val="7030A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7030A0"/>
                </a:solidFill>
              </a:rPr>
              <a:t>Upward Bound 3:00 in room </a:t>
            </a:r>
            <a:r>
              <a:rPr lang="en-US" sz="2800" dirty="0" smtClean="0">
                <a:solidFill>
                  <a:srgbClr val="7030A0"/>
                </a:solidFill>
              </a:rPr>
              <a:t>106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7030A0"/>
                </a:solidFill>
              </a:rPr>
              <a:t>Picture </a:t>
            </a:r>
            <a:r>
              <a:rPr lang="en-US" sz="2800" dirty="0">
                <a:solidFill>
                  <a:srgbClr val="7030A0"/>
                </a:solidFill>
              </a:rPr>
              <a:t>Make Up Day 8 a.m. – 2:30 </a:t>
            </a:r>
            <a:r>
              <a:rPr lang="en-US" sz="2800" dirty="0" smtClean="0">
                <a:solidFill>
                  <a:srgbClr val="7030A0"/>
                </a:solidFill>
              </a:rPr>
              <a:t>p.m.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7030A0"/>
                </a:solidFill>
              </a:rPr>
              <a:t>Food </a:t>
            </a:r>
            <a:r>
              <a:rPr lang="en-US" sz="2800" dirty="0">
                <a:solidFill>
                  <a:srgbClr val="7030A0"/>
                </a:solidFill>
              </a:rPr>
              <a:t>Drive </a:t>
            </a:r>
            <a:r>
              <a:rPr lang="en-US" sz="2800" dirty="0" smtClean="0">
                <a:solidFill>
                  <a:srgbClr val="7030A0"/>
                </a:solidFill>
              </a:rPr>
              <a:t>starts today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1119" y="152400"/>
            <a:ext cx="66203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November 4</a:t>
            </a:r>
            <a:r>
              <a:rPr lang="en-US" sz="3200" baseline="30000" dirty="0" smtClean="0">
                <a:solidFill>
                  <a:srgbClr val="7030A0"/>
                </a:solidFill>
              </a:rPr>
              <a:t>th</a:t>
            </a:r>
            <a:r>
              <a:rPr lang="en-US" sz="3200" dirty="0" smtClean="0">
                <a:solidFill>
                  <a:srgbClr val="7030A0"/>
                </a:solidFill>
              </a:rPr>
              <a:t> – November 8th </a:t>
            </a:r>
            <a:endParaRPr lang="en-US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25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9000">
        <p14:honeycomb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1919" y="4038600"/>
            <a:ext cx="87796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Friday: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7030A0"/>
                </a:solidFill>
              </a:rPr>
              <a:t>MS Musical: </a:t>
            </a:r>
            <a:r>
              <a:rPr lang="en-US" sz="3200" i="1" dirty="0" err="1">
                <a:solidFill>
                  <a:srgbClr val="7030A0"/>
                </a:solidFill>
              </a:rPr>
              <a:t>Seussical</a:t>
            </a:r>
            <a:r>
              <a:rPr lang="en-US" sz="3200" i="1" dirty="0">
                <a:solidFill>
                  <a:srgbClr val="7030A0"/>
                </a:solidFill>
              </a:rPr>
              <a:t> Jr.</a:t>
            </a:r>
            <a:r>
              <a:rPr lang="en-US" sz="3200" dirty="0">
                <a:solidFill>
                  <a:srgbClr val="7030A0"/>
                </a:solidFill>
              </a:rPr>
              <a:t> at 7:00 p.m.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91119" y="152400"/>
            <a:ext cx="66203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November 4</a:t>
            </a:r>
            <a:r>
              <a:rPr lang="en-US" sz="3200" baseline="30000" dirty="0" smtClean="0">
                <a:solidFill>
                  <a:srgbClr val="7030A0"/>
                </a:solidFill>
              </a:rPr>
              <a:t>th</a:t>
            </a:r>
            <a:r>
              <a:rPr lang="en-US" sz="3200" dirty="0" smtClean="0">
                <a:solidFill>
                  <a:srgbClr val="7030A0"/>
                </a:solidFill>
              </a:rPr>
              <a:t> – November 8th 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1439" y="2133600"/>
            <a:ext cx="87796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Wednesday: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Sources </a:t>
            </a:r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of Strength Meeting 3:00, room </a:t>
            </a:r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207</a:t>
            </a:r>
            <a:endParaRPr lang="en-US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98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15240"/>
            <a:ext cx="2952958" cy="924475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Brain Teaser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8817" y="5867400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Be one of the first five people to tell me the answer and you will win a free ice-cream!</a:t>
            </a:r>
            <a:endParaRPr lang="en-US" sz="24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405794" y="72279"/>
            <a:ext cx="562012" cy="107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8" y="49531"/>
            <a:ext cx="1000918" cy="98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57115" y="1019203"/>
            <a:ext cx="609814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+ 2 = 8</a:t>
            </a:r>
            <a:endParaRPr lang="en-US" sz="8800" b="1" cap="none" spc="0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8233" y="3438495"/>
            <a:ext cx="690124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</a:t>
            </a:r>
            <a:r>
              <a:rPr lang="en-US" sz="8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 </a:t>
            </a:r>
            <a:r>
              <a:rPr lang="en-US" sz="8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 </a:t>
            </a:r>
            <a:r>
              <a:rPr lang="en-US" sz="8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</a:t>
            </a:r>
            <a:r>
              <a:rPr lang="en-US" sz="8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22</a:t>
            </a:r>
            <a:endParaRPr lang="en-US" sz="8800" b="1" cap="none" spc="0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75294" y="2661255"/>
            <a:ext cx="94986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or</a:t>
            </a:r>
            <a:endParaRPr lang="en-US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57115" y="5278540"/>
            <a:ext cx="5779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7030A0"/>
                </a:solidFill>
              </a:rPr>
              <a:t>Hint – There are two bases!</a:t>
            </a:r>
            <a:endParaRPr lang="en-US" sz="28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89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9000">
        <p:checker/>
      </p:transition>
    </mc:Choice>
    <mc:Fallback xmlns="">
      <p:transition spd="slow" advClick="0" advTm="9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924475"/>
          </a:xfrm>
        </p:spPr>
        <p:txBody>
          <a:bodyPr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Are you looking for a Job now, or for after High School?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52600"/>
            <a:ext cx="7125112" cy="4051437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100" b="1" dirty="0">
                <a:solidFill>
                  <a:srgbClr val="7030A0"/>
                </a:solidFill>
              </a:rPr>
              <a:t>A</a:t>
            </a:r>
            <a:r>
              <a:rPr lang="en-US" sz="4100" b="1" dirty="0" smtClean="0">
                <a:solidFill>
                  <a:srgbClr val="7030A0"/>
                </a:solidFill>
              </a:rPr>
              <a:t>nyone </a:t>
            </a:r>
            <a:r>
              <a:rPr lang="en-US" sz="4100" b="1" dirty="0">
                <a:solidFill>
                  <a:srgbClr val="7030A0"/>
                </a:solidFill>
              </a:rPr>
              <a:t>who is looking for a job should come </a:t>
            </a:r>
            <a:r>
              <a:rPr lang="en-US" sz="4100" b="1" dirty="0" smtClean="0">
                <a:solidFill>
                  <a:srgbClr val="7030A0"/>
                </a:solidFill>
              </a:rPr>
              <a:t>to the CCR lab periods 7, 8 or 9 on </a:t>
            </a:r>
            <a:r>
              <a:rPr lang="en-US" sz="4100" b="1" dirty="0" smtClean="0">
                <a:solidFill>
                  <a:srgbClr val="7030A0"/>
                </a:solidFill>
              </a:rPr>
              <a:t>Tuesday.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4100" b="1" dirty="0" smtClean="0">
              <a:solidFill>
                <a:srgbClr val="7030A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4100" b="1" dirty="0" smtClean="0">
                <a:solidFill>
                  <a:srgbClr val="7030A0"/>
                </a:solidFill>
              </a:rPr>
              <a:t>Ms</a:t>
            </a:r>
            <a:r>
              <a:rPr lang="en-US" sz="4100" b="1" dirty="0" smtClean="0">
                <a:solidFill>
                  <a:srgbClr val="7030A0"/>
                </a:solidFill>
              </a:rPr>
              <a:t>. Heather Cooper will be here to help you figure </a:t>
            </a:r>
            <a:r>
              <a:rPr lang="en-US" sz="4100" b="1" dirty="0">
                <a:solidFill>
                  <a:srgbClr val="7030A0"/>
                </a:solidFill>
              </a:rPr>
              <a:t>out </a:t>
            </a:r>
            <a:r>
              <a:rPr lang="en-US" sz="4100" b="1" dirty="0" smtClean="0">
                <a:solidFill>
                  <a:srgbClr val="7030A0"/>
                </a:solidFill>
              </a:rPr>
              <a:t>how to </a:t>
            </a:r>
            <a:r>
              <a:rPr lang="en-US" sz="4100" b="1" dirty="0">
                <a:solidFill>
                  <a:srgbClr val="7030A0"/>
                </a:solidFill>
              </a:rPr>
              <a:t>win a job over other </a:t>
            </a:r>
            <a:r>
              <a:rPr lang="en-US" sz="4100" b="1" dirty="0" smtClean="0">
                <a:solidFill>
                  <a:srgbClr val="7030A0"/>
                </a:solidFill>
              </a:rPr>
              <a:t>candidates.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4100" b="1" dirty="0" smtClean="0">
              <a:solidFill>
                <a:srgbClr val="7030A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4100" b="1" dirty="0" smtClean="0">
                <a:solidFill>
                  <a:srgbClr val="7030A0"/>
                </a:solidFill>
              </a:rPr>
              <a:t>She </a:t>
            </a:r>
            <a:r>
              <a:rPr lang="en-US" sz="4100" b="1" dirty="0" smtClean="0">
                <a:solidFill>
                  <a:srgbClr val="7030A0"/>
                </a:solidFill>
              </a:rPr>
              <a:t>will start </a:t>
            </a:r>
            <a:r>
              <a:rPr lang="en-US" sz="4100" b="1" dirty="0">
                <a:solidFill>
                  <a:srgbClr val="7030A0"/>
                </a:solidFill>
              </a:rPr>
              <a:t>with </a:t>
            </a:r>
            <a:r>
              <a:rPr lang="en-US" sz="4100" b="1" dirty="0" smtClean="0">
                <a:solidFill>
                  <a:srgbClr val="7030A0"/>
                </a:solidFill>
              </a:rPr>
              <a:t>resume </a:t>
            </a:r>
            <a:r>
              <a:rPr lang="en-US" sz="4100" b="1" dirty="0">
                <a:solidFill>
                  <a:srgbClr val="7030A0"/>
                </a:solidFill>
              </a:rPr>
              <a:t>and interviewing </a:t>
            </a:r>
            <a:r>
              <a:rPr lang="en-US" sz="4100" b="1" dirty="0" smtClean="0">
                <a:solidFill>
                  <a:srgbClr val="7030A0"/>
                </a:solidFill>
              </a:rPr>
              <a:t>tips, and move on from there.</a:t>
            </a:r>
            <a:endParaRPr lang="en-US" sz="4100" b="1" dirty="0">
              <a:solidFill>
                <a:srgbClr val="7030A0"/>
              </a:solidFill>
            </a:endParaRPr>
          </a:p>
          <a:p>
            <a:endParaRPr lang="en-US" dirty="0"/>
          </a:p>
        </p:txBody>
      </p:sp>
      <p:pic>
        <p:nvPicPr>
          <p:cNvPr id="1026" name="Picture 2" descr="C:\Users\BDerfel\AppData\Local\Microsoft\Windows\Temporary Internet Files\Content.IE5\BKP02BCE\MM90029708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399" y="5557838"/>
            <a:ext cx="1155111" cy="99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Derfel\AppData\Local\Microsoft\Windows\Temporary Internet Files\Content.IE5\GUUTYOJ2\MC9000551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" y="5557838"/>
            <a:ext cx="1283730" cy="116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BDerfel\AppData\Local\Microsoft\Windows\Temporary Internet Files\Content.IE5\VCI9RQKJ\MC90023710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800" y="5392848"/>
            <a:ext cx="1926878" cy="116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93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1603</TotalTime>
  <Words>267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Summer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Brain Teaser</vt:lpstr>
      <vt:lpstr>Are you looking for a Job now, or for after High School?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236</cp:revision>
  <dcterms:created xsi:type="dcterms:W3CDTF">2013-08-29T18:32:30Z</dcterms:created>
  <dcterms:modified xsi:type="dcterms:W3CDTF">2013-11-02T16:16:44Z</dcterms:modified>
</cp:coreProperties>
</file>