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0" r:id="rId2"/>
    <p:sldId id="271" r:id="rId3"/>
    <p:sldId id="292" r:id="rId4"/>
    <p:sldId id="291" r:id="rId5"/>
    <p:sldId id="294" r:id="rId6"/>
    <p:sldId id="295" r:id="rId7"/>
    <p:sldId id="296" r:id="rId8"/>
    <p:sldId id="29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22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1810-6716-487A-B975-E1FA669C3D05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8C5A5-7BE7-421C-A038-E27F93397D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1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8C5A5-7BE7-421C-A038-E27F93397D8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2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7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81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21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2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7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4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68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3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5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0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4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F8BD-F409-4CAB-B840-81A39AEEC6FE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6A31-87AA-4AD1-B0D5-ACDD782F46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7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7340" y="1447800"/>
            <a:ext cx="70931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Enjoy Spirit Week!</a:t>
            </a:r>
            <a:endParaRPr lang="en-US" sz="5400" b="1" dirty="0">
              <a:ln w="3155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7105" y="152400"/>
            <a:ext cx="60083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December 9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– December 13</a:t>
            </a:r>
            <a:r>
              <a:rPr lang="en-US" sz="32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2" descr="C:\Users\BDerfel\Pictures\School is Fun\spain pics in order\april 5\IMG_19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188" y="2371130"/>
            <a:ext cx="5779293" cy="43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02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8000">
        <p:dissolve/>
      </p:transition>
    </mc:Choice>
    <mc:Fallback>
      <p:transition spd="slow" advClick="0" advTm="8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3886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Our Vision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09700" y="-723901"/>
            <a:ext cx="6477000" cy="83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02560"/>
      </p:ext>
    </p:extLst>
  </p:cSld>
  <p:clrMapOvr>
    <a:masterClrMapping/>
  </p:clrMapOvr>
  <p:transition spd="slow" advClick="0" advTm="5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85800"/>
            <a:ext cx="7924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“By working with colleagues to forge consensus about what it looks like when students achieve desired results, educators realize more coherent curricula, mor</a:t>
            </a:r>
            <a:r>
              <a:rPr lang="en-US" sz="3600" dirty="0" smtClean="0"/>
              <a:t>e reliable assessments, and greater consistency in grading </a:t>
            </a:r>
            <a:r>
              <a:rPr lang="en-US" sz="3600" i="1" dirty="0" smtClean="0"/>
              <a:t>across</a:t>
            </a:r>
            <a:r>
              <a:rPr lang="en-US" sz="3600" dirty="0" smtClean="0"/>
              <a:t> classrooms and schools.</a:t>
            </a:r>
            <a:r>
              <a:rPr lang="en-US" sz="3600" dirty="0" smtClean="0"/>
              <a:t>”</a:t>
            </a:r>
          </a:p>
          <a:p>
            <a:endParaRPr lang="en-US" sz="3600" dirty="0" smtClean="0"/>
          </a:p>
          <a:p>
            <a:r>
              <a:rPr lang="en-US" sz="3600" dirty="0" smtClean="0"/>
              <a:t>(</a:t>
            </a:r>
            <a:r>
              <a:rPr lang="en-US" sz="3600" dirty="0"/>
              <a:t>Tomlinson &amp; McTighe, 2006</a:t>
            </a:r>
            <a:r>
              <a:rPr lang="en-US" sz="3600" dirty="0" smtClean="0"/>
              <a:t>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006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/>
    </mc:Choice>
    <mc:Fallback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97888" y="1143000"/>
            <a:ext cx="746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Monday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Student Council – 3:00, room 222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General NHS meeting for those who missed the last one.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Varsity Girls Soccer @ Spencer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6391"/>
            <a:ext cx="5783263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33313" y="4595991"/>
            <a:ext cx="683618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Holiday Concert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Newfield Central School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Wednesday, December 11, 2013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7:00 PM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2800" b="1" dirty="0" err="1">
                <a:solidFill>
                  <a:schemeClr val="accent3">
                    <a:lumMod val="50000"/>
                  </a:schemeClr>
                </a:solidFill>
              </a:rPr>
              <a:t>Aiosa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 Auditorium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038649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3" descr="C:\Users\BDerfel\AppData\Local\Microsoft\Windows\Temporary Internet Files\Content.IE5\D56WN5HE\MC9004106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6" y="228600"/>
            <a:ext cx="2365738" cy="232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Derfel\AppData\Local\Microsoft\Windows\Temporary Internet Files\Content.IE5\XL7AIYFS\MC9002340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43800" y="374424"/>
            <a:ext cx="1143000" cy="218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92377" y="419802"/>
            <a:ext cx="2952958" cy="9244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Brain Teaser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54057" y="5882640"/>
            <a:ext cx="8229600" cy="845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Be one of the first five people to tell me the answer and you will win a free ice-cream!</a:t>
            </a: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95600" y="2895600"/>
            <a:ext cx="318228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 err="1" smtClean="0">
                <a:solidFill>
                  <a:schemeClr val="accent3">
                    <a:lumMod val="50000"/>
                  </a:schemeClr>
                </a:solidFill>
              </a:rPr>
              <a:t>cl_udy</a:t>
            </a:r>
            <a:endParaRPr lang="en-US" sz="8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42358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61413" y="152400"/>
            <a:ext cx="56797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December 9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 – December 13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216" y="1524000"/>
            <a:ext cx="85510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Monday: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 of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Strength @ 3:05 in  Room 207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Upward Bound Tutoring @ 3:05 in CCR Lab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Spirit Week Begins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Boys Basketball @ Spencer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Girls Basketball vs. Spencer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" y="4951988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Spirit Week – Wear </a:t>
            </a:r>
            <a:r>
              <a:rPr lang="en-US" sz="32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Camo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Council meeting @ 3:00</a:t>
            </a:r>
          </a:p>
        </p:txBody>
      </p:sp>
    </p:spTree>
    <p:extLst>
      <p:ext uri="{BB962C8B-B14F-4D97-AF65-F5344CB8AC3E}">
        <p14:creationId xmlns:p14="http://schemas.microsoft.com/office/powerpoint/2010/main" val="37204531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61413" y="152400"/>
            <a:ext cx="56797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December 9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 – December 13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9793" y="1447800"/>
            <a:ext cx="8763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Spirit Week – Dress Like Favorite Character – </a:t>
            </a:r>
            <a:r>
              <a:rPr lang="en-US" sz="3200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Despicable Me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Art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Club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Meeting – 3:00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Holiday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Concert at 7:00 p.m. – </a:t>
            </a:r>
            <a:r>
              <a:rPr lang="en-US" sz="3200" dirty="0" err="1">
                <a:solidFill>
                  <a:schemeClr val="accent3">
                    <a:lumMod val="50000"/>
                  </a:schemeClr>
                </a:solidFill>
              </a:rPr>
              <a:t>Aiosa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Auditorium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Sources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of Strength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Meeting – 3:00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822381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4216" y="136819"/>
            <a:ext cx="80010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61413" y="152400"/>
            <a:ext cx="56797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Newfield High School</a:t>
            </a:r>
          </a:p>
          <a:p>
            <a:pPr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December 9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 – December 13</a:t>
            </a:r>
            <a:r>
              <a:rPr lang="en-US" sz="3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4551" y="1275278"/>
            <a:ext cx="8763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Spirit Week – Dress by Decade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NHS Meeting – 3:00</a:t>
            </a:r>
          </a:p>
        </p:txBody>
      </p:sp>
      <p:sp>
        <p:nvSpPr>
          <p:cNvPr id="6" name="Rectangle 5"/>
          <p:cNvSpPr/>
          <p:nvPr/>
        </p:nvSpPr>
        <p:spPr>
          <a:xfrm>
            <a:off x="204551" y="31242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Spirit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Week –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Wear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Green &amp;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White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Report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Card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Day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Varsity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Boys and Varsity Girls Basketball vs.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Tioga</a:t>
            </a:r>
          </a:p>
          <a:p>
            <a:pPr lvl="0"/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	(Homecoming Games!)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216" y="5548102"/>
            <a:ext cx="8763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Saturday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Homecoming Dance from 8:00 – 11:00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00484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</TotalTime>
  <Words>265</Words>
  <Application>Microsoft Office PowerPoint</Application>
  <PresentationFormat>On-screen Show (4:3)</PresentationFormat>
  <Paragraphs>55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Our Vision</vt:lpstr>
      <vt:lpstr>PowerPoint Presentation</vt:lpstr>
      <vt:lpstr>PowerPoint Presentation</vt:lpstr>
      <vt:lpstr>Brain Teaser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Newfield High School 2011 - 2012</dc:title>
  <dc:creator>BDerfel</dc:creator>
  <cp:lastModifiedBy>BDerfel</cp:lastModifiedBy>
  <cp:revision>160</cp:revision>
  <dcterms:created xsi:type="dcterms:W3CDTF">2013-08-29T18:32:30Z</dcterms:created>
  <dcterms:modified xsi:type="dcterms:W3CDTF">2013-12-06T22:04:09Z</dcterms:modified>
</cp:coreProperties>
</file>