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90" r:id="rId2"/>
    <p:sldId id="292" r:id="rId3"/>
    <p:sldId id="298" r:id="rId4"/>
    <p:sldId id="294" r:id="rId5"/>
    <p:sldId id="291" r:id="rId6"/>
    <p:sldId id="271" r:id="rId7"/>
    <p:sldId id="301" r:id="rId8"/>
    <p:sldId id="302" r:id="rId9"/>
    <p:sldId id="295" r:id="rId10"/>
    <p:sldId id="29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-226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491810-6716-487A-B975-E1FA669C3D05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8C5A5-7BE7-421C-A038-E27F93397D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14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8C5A5-7BE7-421C-A038-E27F93397D8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24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7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81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22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28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7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4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76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38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56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204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4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5F8BD-F409-4CAB-B840-81A39AEEC6FE}" type="datetimeFigureOut">
              <a:rPr lang="en-US" smtClean="0"/>
              <a:pPr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26A31-87AA-4AD1-B0D5-ACDD782F4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173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Program%20Files\Microsoft%20Office\Clipart\corpmm\themesnd\j0074290.mi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57218" y="152400"/>
            <a:ext cx="58881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Newfield High School</a:t>
            </a:r>
          </a:p>
          <a:p>
            <a:pPr algn="ct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December 16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 – December 20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BDerfel\Pictures\School is Fun\spain pics in order\April 1\spain trip 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886" y="1371600"/>
            <a:ext cx="64770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00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216" y="136819"/>
            <a:ext cx="8001000" cy="761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57218" y="152400"/>
            <a:ext cx="58881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Newfield High School</a:t>
            </a:r>
          </a:p>
          <a:p>
            <a:pPr algn="ct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December 16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 – December 20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4551" y="1813887"/>
            <a:ext cx="8763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Thursday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3">
                    <a:lumMod val="50000"/>
                  </a:schemeClr>
                </a:solidFill>
              </a:rPr>
              <a:t>NHS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Meeting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4551" y="312420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Holiday Assembly – 9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period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JV/V </a:t>
            </a:r>
            <a:r>
              <a:rPr lang="en-US" sz="3200" dirty="0">
                <a:solidFill>
                  <a:schemeClr val="accent3">
                    <a:lumMod val="50000"/>
                  </a:schemeClr>
                </a:solidFill>
              </a:rPr>
              <a:t>Boys Basketball vs.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Candor</a:t>
            </a:r>
            <a:endParaRPr lang="en-US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700484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685800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“Assessments become responsive when students are given appropriate options for demonstrating knowledge, skill, and understanding.  In other words, allow some choices – but always with the intent of collecting </a:t>
            </a:r>
            <a:r>
              <a:rPr lang="en-US" sz="3600" i="1" dirty="0" smtClean="0">
                <a:solidFill>
                  <a:schemeClr val="accent3">
                    <a:lumMod val="50000"/>
                  </a:schemeClr>
                </a:solidFill>
              </a:rPr>
              <a:t>needed evidence based on goals</a:t>
            </a:r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.”</a:t>
            </a:r>
          </a:p>
          <a:p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</a:rPr>
              <a:t>			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(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Tomlinson &amp; McTighe, 2006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6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="">
      <p:transition spd="slow" advClick="0" advTm="8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8600" y="1066800"/>
            <a:ext cx="8001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3">
                    <a:lumMod val="50000"/>
                  </a:schemeClr>
                </a:solidFill>
              </a:rPr>
              <a:t>Congratulations to Rachel Bump for passing the </a:t>
            </a:r>
            <a:r>
              <a:rPr lang="en-US" sz="4400" b="1" i="1" dirty="0" smtClean="0">
                <a:solidFill>
                  <a:schemeClr val="accent3">
                    <a:lumMod val="50000"/>
                  </a:schemeClr>
                </a:solidFill>
              </a:rPr>
              <a:t>fire-fighter I </a:t>
            </a:r>
            <a:r>
              <a:rPr lang="en-US" sz="4400" dirty="0" smtClean="0">
                <a:solidFill>
                  <a:schemeClr val="accent3">
                    <a:lumMod val="50000"/>
                  </a:schemeClr>
                </a:solidFill>
              </a:rPr>
              <a:t>class</a:t>
            </a:r>
            <a:r>
              <a:rPr lang="en-US" sz="4400" dirty="0" smtClean="0">
                <a:solidFill>
                  <a:srgbClr val="006600"/>
                </a:solidFill>
              </a:rPr>
              <a:t>.</a:t>
            </a:r>
            <a:endParaRPr lang="en-US" sz="4400" dirty="0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9000" y="3212812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West Danby Fire Department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C:\Users\BDerfel\AppData\Local\Microsoft\Windows\Temporary Internet Files\Content.IE5\RKSBU8PR\MC90043392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0519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Derfel\AppData\Local\Microsoft\Windows\Temporary Internet Files\Content.IE5\BKP02BCE\MC90019954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362449"/>
            <a:ext cx="1785937" cy="159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BDerfel\AppData\Local\Microsoft\Windows\Temporary Internet Files\Content.IE5\BKP02BCE\MC90008896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84380"/>
            <a:ext cx="1508125" cy="18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87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000">
        <p:dissolve/>
      </p:transition>
    </mc:Choice>
    <mc:Fallback xmlns="">
      <p:transition spd="slow" advClick="0" advTm="8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216" y="136819"/>
            <a:ext cx="8001000" cy="761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" name="Picture 3" descr="C:\Users\BDerfel\AppData\Local\Microsoft\Windows\Temporary Internet Files\Content.IE5\D56WN5HE\MC90041060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6" y="228600"/>
            <a:ext cx="2365738" cy="232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BDerfel\AppData\Local\Microsoft\Windows\Temporary Internet Files\Content.IE5\XL7AIYFS\MC90023400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43800" y="374424"/>
            <a:ext cx="1143000" cy="218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192377" y="419802"/>
            <a:ext cx="2952958" cy="9244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Brain Teaser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54057" y="5882640"/>
            <a:ext cx="8229600" cy="845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</a:rPr>
              <a:t>Be one of the first five people to tell me the answer and you will win a free ice-cream!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456" y="1752600"/>
            <a:ext cx="314003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742358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216" y="136819"/>
            <a:ext cx="8001000" cy="761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LOAVES &amp; FISHES </a:t>
            </a:r>
            <a:r>
              <a:rPr lang="en-US" b="1" u="sng" dirty="0">
                <a:solidFill>
                  <a:schemeClr val="accent3">
                    <a:lumMod val="50000"/>
                  </a:schemeClr>
                </a:solidFill>
              </a:rPr>
              <a:t>OPEN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 DURING THE HOLIDAYS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All Are Welcome!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7888" y="1143000"/>
            <a:ext cx="746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Monday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Student Council – 3:00, room 222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General NHS meeting for those who missed the last one.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Varsity Girls Soccer @ Spencer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9601" y="925064"/>
            <a:ext cx="82296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Serving FREE nutritious meals Monday -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Friday.</a:t>
            </a:r>
          </a:p>
          <a:p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Volunteers 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needed throughout the year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 24, lunch, instead of dinner, will be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served</a:t>
            </a:r>
          </a:p>
          <a:p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from 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 to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1:00</a:t>
            </a:r>
            <a:b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 25, a holiday meal will be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served</a:t>
            </a:r>
          </a:p>
          <a:p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from 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 to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1:00</a:t>
            </a:r>
            <a:b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January 1, lunch will be served from 12:00 to 1:00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Doors open at 11:30</a:t>
            </a:r>
          </a:p>
        </p:txBody>
      </p:sp>
      <p:pic>
        <p:nvPicPr>
          <p:cNvPr id="1026" name="Picture 2" descr="C:\Program Files\Microsoft Office\MEDIA\CAGCAT10\j021266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130" y="5647048"/>
            <a:ext cx="1056470" cy="107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Derfel\AppData\Local\Microsoft\Windows\Temporary Internet Files\Content.IE5\RKSBU8PR\MP90041170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647049"/>
            <a:ext cx="1669402" cy="118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038649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228600"/>
            <a:ext cx="38862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Vision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09700" y="-723901"/>
            <a:ext cx="6477000" cy="838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02560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ltGray">
          <a:xfrm>
            <a:off x="795136" y="838200"/>
            <a:ext cx="6477000" cy="544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Believe In Yourself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Be Organized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Manage Your Time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Take Good Notes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Know How to Read A Textbook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Study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Write To Learn 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Use Test-Taking Strategies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Reduce Test Anxiety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</a:pPr>
            <a:r>
              <a:rPr lang="en-US" altLang="en-US" sz="2400" dirty="0">
                <a:solidFill>
                  <a:schemeClr val="accent3">
                    <a:lumMod val="50000"/>
                  </a:schemeClr>
                </a:solidFill>
              </a:rPr>
              <a:t>Get Help When You Need </a:t>
            </a:r>
            <a:r>
              <a:rPr lang="en-US" altLang="en-US" sz="2400" dirty="0" smtClean="0">
                <a:solidFill>
                  <a:schemeClr val="accent3">
                    <a:lumMod val="50000"/>
                  </a:schemeClr>
                </a:solidFill>
              </a:rPr>
              <a:t>It</a:t>
            </a:r>
            <a:endParaRPr lang="en-US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4339" name="j0074290.mid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708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 rot="1452879">
            <a:off x="3984082" y="1986054"/>
            <a:ext cx="5033824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How To Get An “A”</a:t>
            </a:r>
            <a:r>
              <a:rPr lang="en-US" altLang="en-US" dirty="0" smtClean="0"/>
              <a:t>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0973490"/>
      </p:ext>
    </p:extLst>
  </p:cSld>
  <p:clrMapOvr>
    <a:masterClrMapping/>
  </p:clrMapOvr>
  <p:transition spd="slow" advClick="0" advTm="9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43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1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</p:childTnLst>
        </p:cTn>
      </p:par>
    </p:tnLst>
    <p:bldLst>
      <p:bldP spid="14338" grpId="0" autoUpdateAnimBg="0"/>
      <p:bldP spid="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VID_00000018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48807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Do you want to learn sign language?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6006411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Happy Holidays.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11661160"/>
      </p:ext>
    </p:extLst>
  </p:cSld>
  <p:clrMapOvr>
    <a:masterClrMapping/>
  </p:clrMapOvr>
  <p:transition spd="slow" advClick="0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14216" y="136819"/>
            <a:ext cx="8001000" cy="761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57218" y="152400"/>
            <a:ext cx="58881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Newfield High School</a:t>
            </a:r>
          </a:p>
          <a:p>
            <a:pPr algn="ct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December 16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 – December 20</a:t>
            </a:r>
            <a:r>
              <a:rPr lang="en-US" sz="3200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216" y="1524000"/>
            <a:ext cx="85510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Monday: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Upward Bound Tutoring @ 3:05 in CCR Lab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Sources of Strength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8261" y="335280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Tuesday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3">
                    <a:lumMod val="50000"/>
                  </a:schemeClr>
                </a:solidFill>
              </a:rPr>
              <a:t>Student Council Meeting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3">
                    <a:lumMod val="50000"/>
                  </a:schemeClr>
                </a:solidFill>
              </a:rPr>
              <a:t>JV/V Boys Basketball vs. Newark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Valley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4216" y="5227260"/>
            <a:ext cx="8763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u="sng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Wednesday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3">
                    <a:lumMod val="50000"/>
                  </a:schemeClr>
                </a:solidFill>
              </a:rPr>
              <a:t>Art Club </a:t>
            </a:r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Meeting – 3:00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5312"/>
      </p:ext>
    </p:extLst>
  </p:cSld>
  <p:clrMapOvr>
    <a:masterClrMapping/>
  </p:clrMapOvr>
  <p:transition spd="slow" advClick="0" advTm="8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1031</TotalTime>
  <Words>248</Words>
  <Application>Microsoft Office PowerPoint</Application>
  <PresentationFormat>On-screen Show (4:3)</PresentationFormat>
  <Paragraphs>58</Paragraphs>
  <Slides>10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Brain Teaser</vt:lpstr>
      <vt:lpstr>PowerPoint Presentation</vt:lpstr>
      <vt:lpstr>Our Vision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Newfield High School 2011 - 2012</dc:title>
  <dc:creator>BDerfel</dc:creator>
  <cp:lastModifiedBy>BDerfel</cp:lastModifiedBy>
  <cp:revision>181</cp:revision>
  <dcterms:created xsi:type="dcterms:W3CDTF">2013-08-29T18:32:30Z</dcterms:created>
  <dcterms:modified xsi:type="dcterms:W3CDTF">2013-12-16T14:33:13Z</dcterms:modified>
</cp:coreProperties>
</file>