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1"/>
  </p:notesMasterIdLst>
  <p:sldIdLst>
    <p:sldId id="290" r:id="rId2"/>
    <p:sldId id="306" r:id="rId3"/>
    <p:sldId id="294" r:id="rId4"/>
    <p:sldId id="299" r:id="rId5"/>
    <p:sldId id="303" r:id="rId6"/>
    <p:sldId id="302" r:id="rId7"/>
    <p:sldId id="295" r:id="rId8"/>
    <p:sldId id="304" r:id="rId9"/>
    <p:sldId id="30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June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r>
              <a:rPr lang="en-US" sz="3200" dirty="0" smtClean="0">
                <a:solidFill>
                  <a:srgbClr val="006600"/>
                </a:solidFill>
              </a:rPr>
              <a:t> – June 6th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2050" name="Picture 2" descr="C:\Users\BDerfel\Pictures\School is Fun\spain pics in order\april 2\Spain 2013 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948" y="1386840"/>
            <a:ext cx="7082701" cy="531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Derfel\AppData\Local\Microsoft\Windows\Temporary Internet Files\Content.IE5\VCI9RQKJ\MP90038468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2295" y="363183"/>
            <a:ext cx="253339" cy="51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2" y="152400"/>
            <a:ext cx="5043488" cy="663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460791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406729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63285" y="1981199"/>
            <a:ext cx="8515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/>
              <a:t>C</a:t>
            </a:r>
            <a:endParaRPr lang="en-US" sz="7200" dirty="0"/>
          </a:p>
        </p:txBody>
      </p:sp>
      <p:pic>
        <p:nvPicPr>
          <p:cNvPr id="1027" name="Picture 3" descr="C:\Users\BDerfel\AppData\Local\Microsoft\Windows\Temporary Internet Files\Content.IE5\GUUTYOJ2\MC90044129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09764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BDerfel\AppData\Local\Microsoft\Windows\Temporary Internet Files\Content.IE5\BKP02BCE\MP90043046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038564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4509" y="1752600"/>
            <a:ext cx="7991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</a:rPr>
              <a:t>			</a:t>
            </a:r>
            <a:endParaRPr lang="en-US" sz="24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1"/>
            <a:ext cx="1447799" cy="113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790713" cy="12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4509" y="2337375"/>
            <a:ext cx="81404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will I encourage learners to </a:t>
            </a:r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rethink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previous learning?  How will I encourage ongoing </a:t>
            </a:r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refinement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</a:p>
          <a:p>
            <a:endParaRPr lang="en-US" sz="3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(Tomlinson &amp; McTighe)</a:t>
            </a:r>
            <a:endParaRPr lang="en-US" sz="3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2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3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1000">
        <p:dissolve/>
      </p:transition>
    </mc:Choice>
    <mc:Fallback xmlns="">
      <p:transition spd="slow" advClick="0" advTm="11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2797" y="2743199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6600"/>
                </a:solidFill>
              </a:rPr>
              <a:t>Finish </a:t>
            </a:r>
            <a:r>
              <a:rPr lang="en-US" sz="2800" dirty="0">
                <a:solidFill>
                  <a:srgbClr val="006600"/>
                </a:solidFill>
              </a:rPr>
              <a:t>strong!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Do your </a:t>
            </a:r>
            <a:r>
              <a:rPr lang="en-US" sz="2800" dirty="0" smtClean="0">
                <a:solidFill>
                  <a:srgbClr val="006600"/>
                </a:solidFill>
              </a:rPr>
              <a:t>homework.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6600"/>
                </a:solidFill>
              </a:rPr>
              <a:t>Have a positive attitude.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Participate in </a:t>
            </a:r>
            <a:r>
              <a:rPr lang="en-US" sz="2800" dirty="0" smtClean="0">
                <a:solidFill>
                  <a:srgbClr val="006600"/>
                </a:solidFill>
              </a:rPr>
              <a:t>class.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Study for </a:t>
            </a:r>
            <a:r>
              <a:rPr lang="en-US" sz="2800" dirty="0" smtClean="0">
                <a:solidFill>
                  <a:srgbClr val="006600"/>
                </a:solidFill>
              </a:rPr>
              <a:t>tests.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Seek extra </a:t>
            </a:r>
            <a:r>
              <a:rPr lang="en-US" sz="2800" dirty="0" smtClean="0">
                <a:solidFill>
                  <a:srgbClr val="006600"/>
                </a:solidFill>
              </a:rPr>
              <a:t>help.</a:t>
            </a:r>
            <a:endParaRPr lang="en-US" sz="2800" dirty="0">
              <a:solidFill>
                <a:srgbClr val="00660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6600"/>
                </a:solidFill>
              </a:rPr>
              <a:t>Prepare for </a:t>
            </a:r>
            <a:r>
              <a:rPr lang="en-US" sz="2800" dirty="0" smtClean="0">
                <a:solidFill>
                  <a:srgbClr val="006600"/>
                </a:solidFill>
              </a:rPr>
              <a:t>finals.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457200"/>
            <a:ext cx="44871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006600"/>
                </a:solidFill>
              </a:rPr>
              <a:t>Closer Award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2463757" y="1752600"/>
            <a:ext cx="4272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6600"/>
                </a:solidFill>
              </a:rPr>
              <a:t>How do I earn it? </a:t>
            </a:r>
          </a:p>
        </p:txBody>
      </p:sp>
      <p:pic>
        <p:nvPicPr>
          <p:cNvPr id="2050" name="Picture 2" descr="C:\Users\BDerfel\AppData\Local\Microsoft\Windows\Temporary Internet Files\Content.IE5\VCI9RQKJ\MP90038468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2295" y="363183"/>
            <a:ext cx="253339" cy="51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BKP02BCE\MP90040103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35" y="4297470"/>
            <a:ext cx="1950244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VCI9RQKJ\MP9003846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85192"/>
            <a:ext cx="1184435" cy="239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918056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BDerfel\Desktop\compost pos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5444"/>
            <a:ext cx="5068042" cy="655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897438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94818" y="19777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19799" y="32004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Regents Review in room 228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2/Trigonometry Regents Review from 3-4 in room 224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Common Core Algebra Exam – see posted schedule for exam room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June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r>
              <a:rPr lang="en-US" sz="3200" dirty="0" smtClean="0">
                <a:solidFill>
                  <a:srgbClr val="006600"/>
                </a:solidFill>
              </a:rPr>
              <a:t> – June 6th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" y="1229618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MSB vs. Odessa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Upward Bound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9319" y="4613015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Travel Club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Algebra 2/Trigonometry Regents Review from 3-4 in room </a:t>
            </a:r>
            <a:r>
              <a:rPr lang="en-US" sz="3200" dirty="0" smtClean="0">
                <a:solidFill>
                  <a:srgbClr val="006600"/>
                </a:solidFill>
              </a:rPr>
              <a:t>224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June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r>
              <a:rPr lang="en-US" sz="3200" dirty="0" smtClean="0">
                <a:solidFill>
                  <a:srgbClr val="006600"/>
                </a:solidFill>
              </a:rPr>
              <a:t> – June 6th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7526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MBB/SB @ Newark Valley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Seniors – pick up your graduation cap and gown from the office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Meeting</a:t>
            </a:r>
          </a:p>
        </p:txBody>
      </p:sp>
    </p:spTree>
    <p:extLst>
      <p:ext uri="{BB962C8B-B14F-4D97-AF65-F5344CB8AC3E}">
        <p14:creationId xmlns:p14="http://schemas.microsoft.com/office/powerpoint/2010/main" val="638641710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4559" y="20574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Varsity Track – State Championships @ Cicero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Looking for a part-time job?  Speak with a representative from </a:t>
            </a:r>
            <a:r>
              <a:rPr lang="en-US" sz="3200" dirty="0" err="1">
                <a:solidFill>
                  <a:srgbClr val="006600"/>
                </a:solidFill>
              </a:rPr>
              <a:t>Wegmans</a:t>
            </a:r>
            <a:r>
              <a:rPr lang="en-US" sz="3200" dirty="0">
                <a:solidFill>
                  <a:srgbClr val="006600"/>
                </a:solidFill>
              </a:rPr>
              <a:t> during your lunch period today.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09032" y="152400"/>
            <a:ext cx="4384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June 2</a:t>
            </a:r>
            <a:r>
              <a:rPr lang="en-US" sz="3200" baseline="30000" dirty="0" smtClean="0">
                <a:solidFill>
                  <a:srgbClr val="006600"/>
                </a:solidFill>
              </a:rPr>
              <a:t>nd</a:t>
            </a:r>
            <a:r>
              <a:rPr lang="en-US" sz="3200" dirty="0" smtClean="0">
                <a:solidFill>
                  <a:srgbClr val="006600"/>
                </a:solidFill>
              </a:rPr>
              <a:t> – June 6th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859645"/>
      </p:ext>
    </p:ext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4076</TotalTime>
  <Words>212</Words>
  <Application>Microsoft Office PowerPoint</Application>
  <PresentationFormat>On-screen Show (4:3)</PresentationFormat>
  <Paragraphs>49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PowerPoint Presentation</vt:lpstr>
      <vt:lpstr>PowerPoint Presentation</vt:lpstr>
      <vt:lpstr>Brain Teaser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361</cp:revision>
  <dcterms:created xsi:type="dcterms:W3CDTF">2013-08-29T18:32:30Z</dcterms:created>
  <dcterms:modified xsi:type="dcterms:W3CDTF">2014-05-30T15:54:39Z</dcterms:modified>
</cp:coreProperties>
</file>