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9"/>
  </p:notesMasterIdLst>
  <p:sldIdLst>
    <p:sldId id="290" r:id="rId2"/>
    <p:sldId id="299" r:id="rId3"/>
    <p:sldId id="294" r:id="rId4"/>
    <p:sldId id="271" r:id="rId5"/>
    <p:sldId id="300" r:id="rId6"/>
    <p:sldId id="295" r:id="rId7"/>
    <p:sldId id="30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7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– April 11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2050" name="Picture 2" descr="C:\Users\BDerfel\Pictures\School is Fun\spain pics in order\april 5\IMG_18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45139"/>
            <a:ext cx="7042484" cy="528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4509" y="2819400"/>
            <a:ext cx="799174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006600"/>
                </a:solidFill>
              </a:rPr>
              <a:t>“Do we have a vision of the power of high-quality learning to help young people build </a:t>
            </a:r>
            <a:r>
              <a:rPr lang="en-US" sz="4000" dirty="0" smtClean="0">
                <a:solidFill>
                  <a:srgbClr val="006600"/>
                </a:solidFill>
              </a:rPr>
              <a:t>lives?”</a:t>
            </a:r>
            <a:r>
              <a:rPr lang="en-US" sz="3200" dirty="0">
                <a:solidFill>
                  <a:srgbClr val="006600"/>
                </a:solidFill>
              </a:rPr>
              <a:t>	</a:t>
            </a:r>
            <a:r>
              <a:rPr lang="en-US" sz="3200" dirty="0" smtClean="0">
                <a:solidFill>
                  <a:srgbClr val="006600"/>
                </a:solidFill>
              </a:rPr>
              <a:t>		     </a:t>
            </a:r>
            <a:endParaRPr lang="en-US" sz="3200" dirty="0" smtClean="0">
              <a:solidFill>
                <a:srgbClr val="006600"/>
              </a:solidFill>
            </a:endParaRPr>
          </a:p>
          <a:p>
            <a:r>
              <a:rPr lang="en-US" sz="3200" dirty="0">
                <a:solidFill>
                  <a:srgbClr val="006600"/>
                </a:solidFill>
              </a:rPr>
              <a:t>	</a:t>
            </a:r>
            <a:r>
              <a:rPr lang="en-US" sz="3200" dirty="0" smtClean="0">
                <a:solidFill>
                  <a:srgbClr val="006600"/>
                </a:solidFill>
              </a:rPr>
              <a:t>		       </a:t>
            </a:r>
            <a:r>
              <a:rPr lang="en-US" sz="3200" dirty="0" smtClean="0">
                <a:solidFill>
                  <a:srgbClr val="006600"/>
                </a:solidFill>
              </a:rPr>
              <a:t>(</a:t>
            </a:r>
            <a:r>
              <a:rPr lang="en-US" sz="3200" dirty="0">
                <a:solidFill>
                  <a:srgbClr val="006600"/>
                </a:solidFill>
              </a:rPr>
              <a:t>Tomlinson &amp; McTighe</a:t>
            </a:r>
            <a:r>
              <a:rPr lang="en-US" sz="3200" dirty="0" smtClean="0">
                <a:solidFill>
                  <a:srgbClr val="006600"/>
                </a:solidFill>
              </a:rPr>
              <a:t>)</a:t>
            </a:r>
            <a:endParaRPr lang="en-US" sz="2800" dirty="0">
              <a:solidFill>
                <a:srgbClr val="006600"/>
              </a:solidFill>
            </a:endParaRPr>
          </a:p>
        </p:txBody>
      </p:sp>
      <p:pic>
        <p:nvPicPr>
          <p:cNvPr id="2" name="Picture 2" descr="C:\Users\BDerfel\AppData\Local\Microsoft\Windows\Temporary Internet Files\Content.IE5\VCI9RQKJ\MC900228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0"/>
            <a:ext cx="1600200" cy="125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BDerfel\AppData\Local\Microsoft\Windows\Temporary Internet Files\Content.IE5\BKP02BCE\MC9004343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45682"/>
            <a:ext cx="984250" cy="155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BDerfel\AppData\Local\Microsoft\Windows\Temporary Internet Files\Content.IE5\BKP02BCE\MP900442519[2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119" y="152400"/>
            <a:ext cx="2064481" cy="206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p:transition spd="slow" advClick="0" advTm="11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110419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Brain Teaser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546" y="5828501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8400" y="185941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5400" dirty="0" smtClean="0"/>
              <a:t>     frontier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     </a:t>
            </a:r>
            <a:r>
              <a:rPr lang="en-US" sz="5400" dirty="0" err="1" smtClean="0"/>
              <a:t>frontier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     </a:t>
            </a:r>
            <a:r>
              <a:rPr lang="en-US" sz="5400" dirty="0" err="1" smtClean="0"/>
              <a:t>frontier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>
                <a:sym typeface="Wingdings" panose="05000000000000000000" pitchFamily="2" charset="2"/>
              </a:rPr>
              <a:t></a:t>
            </a:r>
            <a:r>
              <a:rPr lang="en-US" sz="5400" dirty="0" smtClean="0"/>
              <a:t> frontier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362200" y="57472"/>
            <a:ext cx="5562600" cy="6571927"/>
          </a:xfrm>
          <a:prstGeom prst="rect">
            <a:avLst/>
          </a:prstGeom>
        </p:spPr>
      </p:pic>
      <p:pic>
        <p:nvPicPr>
          <p:cNvPr id="2" name="Picture 2" descr="C:\Users\BDerfel\AppData\Local\Microsoft\Windows\Temporary Internet Files\Content.IE5\VCI9RQKJ\MC90015495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7733"/>
            <a:ext cx="1471270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BKP02BCE\MC90036415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09600"/>
            <a:ext cx="796442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RKSBU8PR\MC90044052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15" y="3581400"/>
            <a:ext cx="1143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Derfel\AppData\Local\Microsoft\Windows\Temporary Internet Files\Content.IE5\VCI9RQKJ\MC90011633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01658"/>
            <a:ext cx="1441094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573795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45630" y="1236076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Bound @ 3:00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VBB/SB vs. </a:t>
            </a:r>
            <a:r>
              <a:rPr lang="en-US" sz="3200" dirty="0" smtClean="0">
                <a:solidFill>
                  <a:srgbClr val="006600"/>
                </a:solidFill>
              </a:rPr>
              <a:t>Odessa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5630" y="33528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Student Council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Interact </a:t>
            </a:r>
            <a:r>
              <a:rPr lang="en-US" sz="3200" dirty="0">
                <a:solidFill>
                  <a:srgbClr val="006600"/>
                </a:solidFill>
              </a:rPr>
              <a:t>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7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– April 11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5555" y="4409182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No school for students – staff development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VBB/SB vs. Newark </a:t>
            </a:r>
            <a:r>
              <a:rPr lang="en-US" sz="3200" dirty="0" smtClean="0">
                <a:solidFill>
                  <a:srgbClr val="006600"/>
                </a:solidFill>
              </a:rPr>
              <a:t>Valley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7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– April 11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5185" y="22860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Art 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Student of Distinction at 8:05 a.m</a:t>
            </a:r>
            <a:r>
              <a:rPr lang="en-US" sz="3200" dirty="0" smtClean="0">
                <a:solidFill>
                  <a:srgbClr val="006600"/>
                </a:solidFill>
              </a:rPr>
              <a:t>.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453119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2321</TotalTime>
  <Words>115</Words>
  <Application>Microsoft Office PowerPoint</Application>
  <PresentationFormat>On-screen Show (4:3)</PresentationFormat>
  <Paragraphs>29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PowerPoint Presentation</vt:lpstr>
      <vt:lpstr>PowerPoint Presentation</vt:lpstr>
      <vt:lpstr>Brain Teaser</vt:lpstr>
      <vt:lpstr>PowerPoint Presentation</vt:lpstr>
      <vt:lpstr>Our Vision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294</cp:revision>
  <dcterms:created xsi:type="dcterms:W3CDTF">2013-08-29T18:32:30Z</dcterms:created>
  <dcterms:modified xsi:type="dcterms:W3CDTF">2014-04-07T14:41:33Z</dcterms:modified>
</cp:coreProperties>
</file>