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0" r:id="rId1"/>
  </p:sldMasterIdLst>
  <p:notesMasterIdLst>
    <p:notesMasterId r:id="rId7"/>
  </p:notesMasterIdLst>
  <p:sldIdLst>
    <p:sldId id="290" r:id="rId2"/>
    <p:sldId id="299" r:id="rId3"/>
    <p:sldId id="294" r:id="rId4"/>
    <p:sldId id="271" r:id="rId5"/>
    <p:sldId id="295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06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43" d="100"/>
          <a:sy n="43" d="100"/>
        </p:scale>
        <p:origin x="-2268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491810-6716-487A-B975-E1FA669C3D05}" type="datetimeFigureOut">
              <a:rPr lang="en-US" smtClean="0"/>
              <a:pPr/>
              <a:t>3/31/2014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E8C5A5-7BE7-421C-A038-E27F93397D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4143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E8C5A5-7BE7-421C-A038-E27F93397D8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6249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3/31/2014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3/31/2014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3/31/2014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3/31/2014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3/31/2014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3/31/2014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3/31/2014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3/31/2014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3/31/2014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3/31/2014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3/31/2014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115F8BD-F409-4CAB-B840-81A39AEEC6FE}" type="datetimeFigureOut">
              <a:rPr lang="en-US" smtClean="0"/>
              <a:pPr/>
              <a:t>3/31/2014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486778" y="152400"/>
            <a:ext cx="422904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6600"/>
                </a:solidFill>
              </a:rPr>
              <a:t>Newfield High School</a:t>
            </a:r>
          </a:p>
          <a:p>
            <a:pPr algn="ctr"/>
            <a:r>
              <a:rPr lang="en-US" sz="3200" dirty="0" smtClean="0">
                <a:solidFill>
                  <a:srgbClr val="006600"/>
                </a:solidFill>
              </a:rPr>
              <a:t>March 31</a:t>
            </a:r>
            <a:r>
              <a:rPr lang="en-US" sz="3200" baseline="30000" dirty="0" smtClean="0">
                <a:solidFill>
                  <a:srgbClr val="006600"/>
                </a:solidFill>
              </a:rPr>
              <a:t>st</a:t>
            </a:r>
            <a:r>
              <a:rPr lang="en-US" sz="3200" dirty="0" smtClean="0">
                <a:solidFill>
                  <a:srgbClr val="006600"/>
                </a:solidFill>
              </a:rPr>
              <a:t> – April 4</a:t>
            </a:r>
            <a:r>
              <a:rPr lang="en-US" sz="3200" baseline="30000" dirty="0" smtClean="0">
                <a:solidFill>
                  <a:srgbClr val="006600"/>
                </a:solidFill>
              </a:rPr>
              <a:t>th</a:t>
            </a:r>
            <a:endParaRPr lang="en-US" sz="3200" dirty="0">
              <a:solidFill>
                <a:srgbClr val="006600"/>
              </a:solidFill>
            </a:endParaRPr>
          </a:p>
        </p:txBody>
      </p:sp>
      <p:pic>
        <p:nvPicPr>
          <p:cNvPr id="1027" name="Picture 3" descr="C:\Users\BDerfel\Pictures\School is Fun\spain pics in order\april 3\DSCN248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8499" y="1676400"/>
            <a:ext cx="6705600" cy="50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9002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8000">
        <p14:ripple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89675" y="1583390"/>
            <a:ext cx="799174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006600"/>
                </a:solidFill>
              </a:rPr>
              <a:t>“Having access to a variety of approaches to teaching and learning gives teachers agility in reaching out to students… a teacher can continue to develop insights about approaches that are most successful for particular learners, as well as for the class as a </a:t>
            </a:r>
            <a:r>
              <a:rPr lang="en-US" sz="3200" dirty="0" smtClean="0">
                <a:solidFill>
                  <a:srgbClr val="006600"/>
                </a:solidFill>
              </a:rPr>
              <a:t>whole.”</a:t>
            </a:r>
          </a:p>
          <a:p>
            <a:r>
              <a:rPr lang="en-US" sz="3200" dirty="0">
                <a:solidFill>
                  <a:srgbClr val="006600"/>
                </a:solidFill>
              </a:rPr>
              <a:t>	</a:t>
            </a:r>
            <a:r>
              <a:rPr lang="en-US" sz="3200" dirty="0" smtClean="0">
                <a:solidFill>
                  <a:srgbClr val="006600"/>
                </a:solidFill>
              </a:rPr>
              <a:t>		     (</a:t>
            </a:r>
            <a:r>
              <a:rPr lang="en-US" sz="3200" dirty="0">
                <a:solidFill>
                  <a:srgbClr val="006600"/>
                </a:solidFill>
              </a:rPr>
              <a:t>Tomlinson &amp; McTighe</a:t>
            </a:r>
            <a:r>
              <a:rPr lang="en-US" sz="3200" dirty="0" smtClean="0">
                <a:solidFill>
                  <a:srgbClr val="006600"/>
                </a:solidFill>
              </a:rPr>
              <a:t>)</a:t>
            </a:r>
            <a:endParaRPr lang="en-US" sz="2800" dirty="0">
              <a:solidFill>
                <a:srgbClr val="006600"/>
              </a:solidFill>
            </a:endParaRPr>
          </a:p>
        </p:txBody>
      </p:sp>
      <p:pic>
        <p:nvPicPr>
          <p:cNvPr id="2" name="Picture 2" descr="C:\Users\BDerfel\AppData\Local\Microsoft\Windows\Temporary Internet Files\Content.IE5\VCI9RQKJ\MC900228825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52400"/>
            <a:ext cx="1600200" cy="1259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C:\Users\BDerfel\AppData\Local\Microsoft\Windows\Temporary Internet Files\Content.IE5\BKP02BCE\MC900434389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9622" y="45682"/>
            <a:ext cx="984250" cy="1551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0746415"/>
      </p:ext>
    </p:extLst>
  </p:cSld>
  <p:clrMapOvr>
    <a:masterClrMapping/>
  </p:clrMapOvr>
  <p:transition spd="slow" advClick="0" advTm="11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314216" y="136819"/>
            <a:ext cx="8001000" cy="761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10" name="Picture 3" descr="C:\Users\BDerfel\AppData\Local\Microsoft\Windows\Temporary Internet Files\Content.IE5\D56WN5HE\MC90041060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216" y="136819"/>
            <a:ext cx="1743184" cy="1714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BDerfel\AppData\Local\Microsoft\Windows\Temporary Internet Files\Content.IE5\XL7AIYFS\MC900234008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819916" y="153242"/>
            <a:ext cx="990600" cy="1890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192377" y="419802"/>
            <a:ext cx="2952958" cy="1104198"/>
          </a:xfr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6600"/>
                </a:solidFill>
              </a:rPr>
              <a:t>Brain Teaser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530546" y="5828501"/>
            <a:ext cx="8229600" cy="845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2400" b="1" dirty="0" smtClean="0">
                <a:solidFill>
                  <a:srgbClr val="006600"/>
                </a:solidFill>
              </a:rPr>
              <a:t>Be one of the first five people to tell me the answer and you will win a free ice-cream!</a:t>
            </a:r>
            <a:endParaRPr lang="en-US" sz="2400" b="1" dirty="0">
              <a:solidFill>
                <a:srgbClr val="0066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946804" y="2043373"/>
            <a:ext cx="3397084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600" dirty="0"/>
              <a:t>R.P.I.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065775" y="3886200"/>
            <a:ext cx="515914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smtClean="0">
                <a:solidFill>
                  <a:srgbClr val="006600"/>
                </a:solidFill>
              </a:rPr>
              <a:t>Only 1 winner last week, so you get another try.</a:t>
            </a:r>
            <a:endParaRPr lang="en-US" sz="3200" i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2742358"/>
      </p:ext>
    </p:extLst>
  </p:cSld>
  <p:clrMapOvr>
    <a:masterClrMapping/>
  </p:clrMapOvr>
  <p:transition spd="slow" advClick="0" advTm="15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228600"/>
            <a:ext cx="38862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Our Vision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409700" y="-723901"/>
            <a:ext cx="6477000" cy="838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602560"/>
      </p:ext>
    </p:extLst>
  </p:cSld>
  <p:clrMapOvr>
    <a:masterClrMapping/>
  </p:clrMapOvr>
  <p:transition spd="slow" advClick="0" advTm="8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314216" y="136819"/>
            <a:ext cx="8001000" cy="761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45630" y="1236076"/>
            <a:ext cx="8763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Monday: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Upward Bound @ 3:00</a:t>
            </a:r>
            <a:endParaRPr lang="en-US" sz="3200" dirty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06600"/>
                </a:solidFill>
              </a:rPr>
              <a:t>NHS Service Forms </a:t>
            </a:r>
            <a:r>
              <a:rPr lang="en-US" sz="3200" dirty="0" smtClean="0">
                <a:solidFill>
                  <a:srgbClr val="006600"/>
                </a:solidFill>
              </a:rPr>
              <a:t>Due</a:t>
            </a:r>
            <a:endParaRPr lang="en-US" sz="3200" dirty="0">
              <a:solidFill>
                <a:srgbClr val="0066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19799" y="2805736"/>
            <a:ext cx="8763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Tuesday: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06600"/>
                </a:solidFill>
              </a:rPr>
              <a:t>Student Council </a:t>
            </a:r>
            <a:r>
              <a:rPr lang="en-US" sz="3200" dirty="0" smtClean="0">
                <a:solidFill>
                  <a:srgbClr val="006600"/>
                </a:solidFill>
              </a:rPr>
              <a:t>Meeting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rgbClr val="006600"/>
                </a:solidFill>
              </a:rPr>
              <a:t>Interact </a:t>
            </a:r>
            <a:r>
              <a:rPr lang="en-US" sz="3200" dirty="0">
                <a:solidFill>
                  <a:srgbClr val="006600"/>
                </a:solidFill>
              </a:rPr>
              <a:t>Club </a:t>
            </a:r>
            <a:r>
              <a:rPr lang="en-US" sz="3200" dirty="0" smtClean="0">
                <a:solidFill>
                  <a:srgbClr val="006600"/>
                </a:solidFill>
              </a:rPr>
              <a:t>Meeting</a:t>
            </a:r>
            <a:endParaRPr lang="en-US" sz="3200" dirty="0">
              <a:solidFill>
                <a:srgbClr val="0066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48765" y="4550958"/>
            <a:ext cx="8763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u="sng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Wednesday</a:t>
            </a:r>
            <a:r>
              <a:rPr lang="en-US" sz="32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06600"/>
                </a:solidFill>
              </a:rPr>
              <a:t>Art Club </a:t>
            </a:r>
            <a:r>
              <a:rPr lang="en-US" sz="3200" dirty="0" smtClean="0">
                <a:solidFill>
                  <a:srgbClr val="006600"/>
                </a:solidFill>
              </a:rPr>
              <a:t>Meeting</a:t>
            </a:r>
            <a:endParaRPr lang="en-US" sz="3200" dirty="0">
              <a:solidFill>
                <a:srgbClr val="0066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486778" y="152400"/>
            <a:ext cx="422904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6600"/>
                </a:solidFill>
              </a:rPr>
              <a:t>Newfield High School</a:t>
            </a:r>
          </a:p>
          <a:p>
            <a:pPr algn="ctr"/>
            <a:r>
              <a:rPr lang="en-US" sz="3200" dirty="0" smtClean="0">
                <a:solidFill>
                  <a:srgbClr val="006600"/>
                </a:solidFill>
              </a:rPr>
              <a:t>March 31</a:t>
            </a:r>
            <a:r>
              <a:rPr lang="en-US" sz="3200" baseline="30000" dirty="0" smtClean="0">
                <a:solidFill>
                  <a:srgbClr val="006600"/>
                </a:solidFill>
              </a:rPr>
              <a:t>st</a:t>
            </a:r>
            <a:r>
              <a:rPr lang="en-US" sz="3200" dirty="0" smtClean="0">
                <a:solidFill>
                  <a:srgbClr val="006600"/>
                </a:solidFill>
              </a:rPr>
              <a:t> – April 4</a:t>
            </a:r>
            <a:r>
              <a:rPr lang="en-US" sz="3200" baseline="30000" dirty="0" smtClean="0">
                <a:solidFill>
                  <a:srgbClr val="006600"/>
                </a:solidFill>
              </a:rPr>
              <a:t>th</a:t>
            </a:r>
            <a:endParaRPr lang="en-US" sz="3200" dirty="0">
              <a:solidFill>
                <a:srgbClr val="0066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84928" y="5638800"/>
            <a:ext cx="8763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u="sng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Thursday</a:t>
            </a:r>
            <a:r>
              <a:rPr lang="en-US" sz="32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rgbClr val="006600"/>
                </a:solidFill>
              </a:rPr>
              <a:t>National Honor Society Meeting – 3:00</a:t>
            </a:r>
          </a:p>
        </p:txBody>
      </p:sp>
    </p:spTree>
    <p:extLst>
      <p:ext uri="{BB962C8B-B14F-4D97-AF65-F5344CB8AC3E}">
        <p14:creationId xmlns:p14="http://schemas.microsoft.com/office/powerpoint/2010/main" val="372045312"/>
      </p:ext>
    </p:extLst>
  </p:cSld>
  <p:clrMapOvr>
    <a:masterClrMapping/>
  </p:clrMapOvr>
  <p:transition spd="slow" advClick="0" advTm="8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9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1637</TotalTime>
  <Words>134</Words>
  <Application>Microsoft Office PowerPoint</Application>
  <PresentationFormat>On-screen Show (4:3)</PresentationFormat>
  <Paragraphs>24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Apex</vt:lpstr>
      <vt:lpstr>PowerPoint Presentation</vt:lpstr>
      <vt:lpstr>PowerPoint Presentation</vt:lpstr>
      <vt:lpstr>Brain Teaser</vt:lpstr>
      <vt:lpstr>Our Vision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Newfield High School 2011 - 2012</dc:title>
  <dc:creator>BDerfel</dc:creator>
  <cp:lastModifiedBy>BDerfel</cp:lastModifiedBy>
  <cp:revision>284</cp:revision>
  <dcterms:created xsi:type="dcterms:W3CDTF">2013-08-29T18:32:30Z</dcterms:created>
  <dcterms:modified xsi:type="dcterms:W3CDTF">2014-03-31T11:27:37Z</dcterms:modified>
</cp:coreProperties>
</file>