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8"/>
  </p:notesMasterIdLst>
  <p:sldIdLst>
    <p:sldId id="290" r:id="rId2"/>
    <p:sldId id="299" r:id="rId3"/>
    <p:sldId id="294" r:id="rId4"/>
    <p:sldId id="271" r:id="rId5"/>
    <p:sldId id="295" r:id="rId6"/>
    <p:sldId id="30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3997" y="152400"/>
            <a:ext cx="46346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17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21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1027" name="Picture 3" descr="C:\Users\BDerfel\Pictures\School is Fun\spain pics in order\april 2\DSCN21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97" y="1600200"/>
            <a:ext cx="6680201" cy="501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583390"/>
            <a:ext cx="79917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6600"/>
                </a:solidFill>
              </a:rPr>
              <a:t>“</a:t>
            </a:r>
            <a:r>
              <a:rPr lang="en-US" sz="3200" dirty="0">
                <a:solidFill>
                  <a:srgbClr val="006600"/>
                </a:solidFill>
              </a:rPr>
              <a:t>A standard that calls for students to ‘know the capitals of states (or provinces)’ could be assessed through a matching or multiple-choice test format.  However, a standard that expects students to ‘apply,’ ‘analyze,’ or ‘explain’ – to thoughtfully use their knowledge and skill – demands different methods for verifying </a:t>
            </a:r>
            <a:r>
              <a:rPr lang="en-US" sz="3200" dirty="0" smtClean="0">
                <a:solidFill>
                  <a:srgbClr val="006600"/>
                </a:solidFill>
              </a:rPr>
              <a:t>achievement</a:t>
            </a:r>
            <a:r>
              <a:rPr lang="en-US" sz="3200" dirty="0" smtClean="0">
                <a:solidFill>
                  <a:srgbClr val="006600"/>
                </a:solidFill>
              </a:rPr>
              <a:t>.”       </a:t>
            </a:r>
            <a:endParaRPr lang="en-US" sz="3200" dirty="0">
              <a:solidFill>
                <a:srgbClr val="006600"/>
              </a:solidFill>
            </a:endParaRPr>
          </a:p>
          <a:p>
            <a:r>
              <a:rPr lang="en-US" sz="3200" dirty="0" smtClean="0">
                <a:solidFill>
                  <a:srgbClr val="006600"/>
                </a:solidFill>
              </a:rPr>
              <a:t>			      (</a:t>
            </a:r>
            <a:r>
              <a:rPr lang="en-US" sz="3200" dirty="0">
                <a:solidFill>
                  <a:srgbClr val="006600"/>
                </a:solidFill>
              </a:rPr>
              <a:t>Tomlinson &amp; McTighe</a:t>
            </a:r>
            <a:r>
              <a:rPr lang="en-US" sz="3200" dirty="0" smtClean="0">
                <a:solidFill>
                  <a:srgbClr val="006600"/>
                </a:solidFill>
              </a:rPr>
              <a:t>)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2" name="Picture 2" descr="C:\Users\BDerfel\AppData\Local\Microsoft\Windows\Temporary Internet Files\Content.IE5\VCI9RQKJ\MC900228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0"/>
            <a:ext cx="1600200" cy="125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BDerfel\AppData\Local\Microsoft\Windows\Temporary Internet Files\Content.IE5\BKP02BCE\MC9004343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622" y="45682"/>
            <a:ext cx="984250" cy="155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p:transition spd="slow" advClick="0" advTm="11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110419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Brain Teaser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0546" y="5828501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2812239"/>
            <a:ext cx="56621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06600"/>
                </a:solidFill>
              </a:rPr>
              <a:t>ha </a:t>
            </a:r>
            <a:r>
              <a:rPr lang="en-US" sz="6000" dirty="0" err="1">
                <a:solidFill>
                  <a:srgbClr val="006600"/>
                </a:solidFill>
              </a:rPr>
              <a:t>ir</a:t>
            </a:r>
            <a:r>
              <a:rPr lang="en-US" sz="6000" dirty="0">
                <a:solidFill>
                  <a:srgbClr val="006600"/>
                </a:solidFill>
              </a:rPr>
              <a:t/>
            </a:r>
            <a:br>
              <a:rPr lang="en-US" sz="6000" dirty="0">
                <a:solidFill>
                  <a:srgbClr val="006600"/>
                </a:solidFill>
              </a:rPr>
            </a:br>
            <a:r>
              <a:rPr lang="en-US" sz="6000" dirty="0">
                <a:solidFill>
                  <a:srgbClr val="006600"/>
                </a:solidFill>
              </a:rPr>
              <a:t>ha </a:t>
            </a:r>
            <a:r>
              <a:rPr lang="en-US" sz="6000" dirty="0" err="1">
                <a:solidFill>
                  <a:srgbClr val="006600"/>
                </a:solidFill>
              </a:rPr>
              <a:t>ir</a:t>
            </a:r>
            <a:r>
              <a:rPr lang="en-US" sz="6000" dirty="0">
                <a:solidFill>
                  <a:srgbClr val="006600"/>
                </a:solidFill>
              </a:rPr>
              <a:t> </a:t>
            </a:r>
            <a:endParaRPr lang="en-US" sz="6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1928" y="14478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Upward 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Bound @ 3:00</a:t>
            </a:r>
          </a:p>
        </p:txBody>
      </p:sp>
      <p:pic>
        <p:nvPicPr>
          <p:cNvPr id="3077" name="Picture 5" descr="C:\Users\BDerfel\AppData\Local\Microsoft\Windows\Temporary Internet Files\Content.IE5\GUUTYOJ2\MP90039881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68102"/>
            <a:ext cx="1294265" cy="110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0" y="32004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Student Council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Interact </a:t>
            </a:r>
            <a:r>
              <a:rPr lang="en-US" sz="3200" dirty="0">
                <a:solidFill>
                  <a:srgbClr val="006600"/>
                </a:solidFill>
              </a:rPr>
              <a:t>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0342" y="5097608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Art 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3997" y="152400"/>
            <a:ext cx="46346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17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21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8629" y="16002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Travel 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714" y="32004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End </a:t>
            </a:r>
            <a:r>
              <a:rPr lang="en-US" sz="3200" dirty="0">
                <a:solidFill>
                  <a:srgbClr val="006600"/>
                </a:solidFill>
              </a:rPr>
              <a:t>of 24 Week Marking Period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Play preview during period 3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High School Drama </a:t>
            </a:r>
            <a:r>
              <a:rPr lang="en-US" sz="3200" i="1" dirty="0">
                <a:solidFill>
                  <a:srgbClr val="006600"/>
                </a:solidFill>
              </a:rPr>
              <a:t>Shrek</a:t>
            </a:r>
            <a:r>
              <a:rPr lang="en-US" sz="3200" dirty="0">
                <a:solidFill>
                  <a:srgbClr val="006600"/>
                </a:solidFill>
              </a:rPr>
              <a:t> at 7:00 p.m.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9798" y="5639541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Saturday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Shrek – 4:00 P.M.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3997" y="152400"/>
            <a:ext cx="46346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17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</a:t>
            </a:r>
            <a:r>
              <a:rPr lang="en-US" sz="3200" dirty="0" smtClean="0">
                <a:solidFill>
                  <a:srgbClr val="006600"/>
                </a:solidFill>
              </a:rPr>
              <a:t>March </a:t>
            </a:r>
            <a:r>
              <a:rPr lang="en-US" sz="3200" dirty="0" smtClean="0">
                <a:solidFill>
                  <a:srgbClr val="006600"/>
                </a:solidFill>
              </a:rPr>
              <a:t>21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47888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1586</TotalTime>
  <Words>166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PowerPoint Presentation</vt:lpstr>
      <vt:lpstr>PowerPoint Presentation</vt:lpstr>
      <vt:lpstr>Brain Teaser</vt:lpstr>
      <vt:lpstr>Our Vision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270</cp:revision>
  <dcterms:created xsi:type="dcterms:W3CDTF">2013-08-29T18:32:30Z</dcterms:created>
  <dcterms:modified xsi:type="dcterms:W3CDTF">2014-03-17T13:03:59Z</dcterms:modified>
</cp:coreProperties>
</file>