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8"/>
  </p:notesMasterIdLst>
  <p:sldIdLst>
    <p:sldId id="290" r:id="rId2"/>
    <p:sldId id="299" r:id="rId3"/>
    <p:sldId id="294" r:id="rId4"/>
    <p:sldId id="271" r:id="rId5"/>
    <p:sldId id="295" r:id="rId6"/>
    <p:sldId id="30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65750" y="152400"/>
            <a:ext cx="44710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10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BDerfel\Pictures\School is Fun\spain pics in order\april 2\DSCN20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54" y="1143000"/>
            <a:ext cx="4221287" cy="562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583390"/>
            <a:ext cx="79917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Many teachers have observed that the backward design planning process makes sense but feels awkward, as it requires a break from comfortable habits.  We have found that when people plan backward, by design, they are much less likely to succumb to the problematic aspects of activity -or coverage- oriented teaching</a:t>
            </a:r>
            <a:r>
              <a:rPr lang="en-US" sz="3200" dirty="0" smtClean="0">
                <a:solidFill>
                  <a:srgbClr val="006600"/>
                </a:solidFill>
              </a:rPr>
              <a:t>.”</a:t>
            </a:r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</a:t>
            </a:r>
          </a:p>
          <a:p>
            <a:endParaRPr lang="en-US" sz="3200" dirty="0">
              <a:solidFill>
                <a:srgbClr val="006600"/>
              </a:solidFill>
            </a:endParaRPr>
          </a:p>
          <a:p>
            <a:r>
              <a:rPr lang="en-US" sz="3200" dirty="0" smtClean="0">
                <a:solidFill>
                  <a:srgbClr val="006600"/>
                </a:solidFill>
              </a:rPr>
              <a:t>(</a:t>
            </a:r>
            <a:r>
              <a:rPr lang="en-US" sz="3200" dirty="0">
                <a:solidFill>
                  <a:srgbClr val="006600"/>
                </a:solidFill>
              </a:rPr>
              <a:t>Tomlinson &amp; McTighe</a:t>
            </a:r>
            <a:r>
              <a:rPr lang="en-US" sz="3200" dirty="0" smtClean="0">
                <a:solidFill>
                  <a:srgbClr val="006600"/>
                </a:solidFill>
              </a:rPr>
              <a:t>)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1600200" cy="125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984250" cy="15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828501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1851270"/>
            <a:ext cx="56621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6600"/>
                </a:solidFill>
              </a:rPr>
              <a:t>Give Get</a:t>
            </a:r>
            <a:br>
              <a:rPr lang="en-US" sz="6000" dirty="0">
                <a:solidFill>
                  <a:srgbClr val="006600"/>
                </a:solidFill>
              </a:rPr>
            </a:br>
            <a:r>
              <a:rPr lang="en-US" sz="6000" dirty="0">
                <a:solidFill>
                  <a:srgbClr val="006600"/>
                </a:solidFill>
              </a:rPr>
              <a:t>Give Get</a:t>
            </a:r>
            <a:br>
              <a:rPr lang="en-US" sz="6000" dirty="0">
                <a:solidFill>
                  <a:srgbClr val="006600"/>
                </a:solidFill>
              </a:rPr>
            </a:br>
            <a:r>
              <a:rPr lang="en-US" sz="6000" dirty="0">
                <a:solidFill>
                  <a:srgbClr val="006600"/>
                </a:solidFill>
              </a:rPr>
              <a:t>Give Get</a:t>
            </a:r>
            <a:br>
              <a:rPr lang="en-US" sz="6000" dirty="0">
                <a:solidFill>
                  <a:srgbClr val="006600"/>
                </a:solidFill>
              </a:rPr>
            </a:br>
            <a:r>
              <a:rPr lang="en-US" sz="6000" dirty="0">
                <a:solidFill>
                  <a:srgbClr val="006600"/>
                </a:solidFill>
              </a:rPr>
              <a:t>Give Get</a:t>
            </a:r>
            <a:endParaRPr lang="en-US" sz="6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1928" y="14478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Welcome Ms. Putman, the new </a:t>
            </a:r>
            <a:r>
              <a:rPr lang="en-US" sz="3200" dirty="0" smtClean="0">
                <a:solidFill>
                  <a:srgbClr val="006600"/>
                </a:solidFill>
              </a:rPr>
              <a:t>Librarian</a:t>
            </a:r>
            <a:endParaRPr lang="en-US" sz="3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 @ 3:00</a:t>
            </a:r>
          </a:p>
        </p:txBody>
      </p:sp>
      <p:pic>
        <p:nvPicPr>
          <p:cNvPr id="3077" name="Picture 5" descr="C:\Users\BDerfel\AppData\Local\Microsoft\Windows\Temporary Internet Files\Content.IE5\GUUTYOJ2\MP90039881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844" y="2577472"/>
            <a:ext cx="1294265" cy="110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19798" y="3769043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Interact </a:t>
            </a:r>
            <a:r>
              <a:rPr lang="en-US" sz="3200" dirty="0">
                <a:solidFill>
                  <a:srgbClr val="006600"/>
                </a:solidFill>
              </a:rPr>
              <a:t>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5750" y="152400"/>
            <a:ext cx="44710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10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6461" y="56388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8629" y="19050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Travel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8961" y="33528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Early Dismissal @ </a:t>
            </a:r>
            <a:r>
              <a:rPr lang="en-US" sz="3200" dirty="0" smtClean="0">
                <a:solidFill>
                  <a:srgbClr val="006600"/>
                </a:solidFill>
              </a:rPr>
              <a:t>10:30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Shrek Opening – 7:00 P.M.</a:t>
            </a:r>
            <a:endParaRPr lang="en-US" sz="3200" dirty="0" smtClean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5750" y="152400"/>
            <a:ext cx="44710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10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8629" y="5101853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Shrek – 4:00 P.M.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7888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1531</TotalTime>
  <Words>164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PowerPoint Presentation</vt:lpstr>
      <vt:lpstr>PowerPoint Presentation</vt:lpstr>
      <vt:lpstr>Brain Teaser</vt:lpstr>
      <vt:lpstr>Our Vision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262</cp:revision>
  <dcterms:created xsi:type="dcterms:W3CDTF">2013-08-29T18:32:30Z</dcterms:created>
  <dcterms:modified xsi:type="dcterms:W3CDTF">2014-03-07T11:59:08Z</dcterms:modified>
</cp:coreProperties>
</file>