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9"/>
  </p:notesMasterIdLst>
  <p:sldIdLst>
    <p:sldId id="290" r:id="rId2"/>
    <p:sldId id="301" r:id="rId3"/>
    <p:sldId id="299" r:id="rId4"/>
    <p:sldId id="294" r:id="rId5"/>
    <p:sldId id="271" r:id="rId6"/>
    <p:sldId id="295" r:id="rId7"/>
    <p:sldId id="30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24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– 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BDerfel\Pictures\School is Fun\spain pics in order\April 1\Spain 2013 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225" y="1371600"/>
            <a:ext cx="6814145" cy="51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24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– 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GUUTYOJ2\MC9002920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25" y="1496878"/>
            <a:ext cx="209999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8398" y="3810000"/>
            <a:ext cx="8305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400" dirty="0">
                <a:solidFill>
                  <a:schemeClr val="accent6">
                    <a:lumMod val="50000"/>
                  </a:schemeClr>
                </a:solidFill>
              </a:rPr>
              <a:t>Thank you, Mr. Caslick for your service to Newfield School District –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Mr</a:t>
            </a:r>
            <a:r>
              <a:rPr lang="en-US" sz="4400" dirty="0">
                <a:solidFill>
                  <a:schemeClr val="accent6">
                    <a:lumMod val="50000"/>
                  </a:schemeClr>
                </a:solidFill>
              </a:rPr>
              <a:t>. Caslick retires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on Monday, February 24</a:t>
            </a:r>
            <a:r>
              <a:rPr lang="en-US" sz="44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BDerfel\AppData\Local\Microsoft\Windows\Temporary Internet Files\Content.IE5\RKSBU8PR\MP90043072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99" y="1543273"/>
            <a:ext cx="1893002" cy="189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Derfel\AppData\Local\Microsoft\Windows\Temporary Internet Files\Content.IE5\VCI9RQKJ\MC9002804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612" y="1391701"/>
            <a:ext cx="2332776" cy="204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40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8000">
        <p:dissolve/>
      </p:transition>
    </mc:Choice>
    <mc:Fallback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9190" y="1264352"/>
            <a:ext cx="7086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“The big ideas and essential questions provide the conceptual pillars tha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 anchor the various discipline.  We do not arbitrarily amend these based on </a:t>
            </a:r>
            <a:r>
              <a:rPr lang="en-US" sz="3200" b="1" i="1" dirty="0" smtClean="0">
                <a:solidFill>
                  <a:schemeClr val="accent6">
                    <a:lumMod val="50000"/>
                  </a:schemeClr>
                </a:solidFill>
              </a:rPr>
              <a:t>whom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we are teaching.  Of course, the nature and needs of learners should certainly influence </a:t>
            </a:r>
            <a:r>
              <a:rPr lang="en-US" sz="3200" b="1" i="1" dirty="0" smtClean="0">
                <a:solidFill>
                  <a:schemeClr val="accent6">
                    <a:lumMod val="50000"/>
                  </a:schemeClr>
                </a:solidFill>
              </a:rPr>
              <a:t>how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we teach toward these targets.”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b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Tomlinson &amp; McTighe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9" name="Picture 3" descr="C:\Users\BDerfel\AppData\Local\Microsoft\Windows\Temporary Internet Files\Content.IE5\RKSBU8PR\MC9001044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01" y="304800"/>
            <a:ext cx="810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BDerfel\AppData\Local\Microsoft\Windows\Temporary Internet Files\Content.IE5\RKSBU8PR\MC9001044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664" y="304800"/>
            <a:ext cx="810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Brain Teaser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2465" y="571500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670" y="2448208"/>
            <a:ext cx="7839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6">
                    <a:lumMod val="50000"/>
                  </a:schemeClr>
                </a:solidFill>
              </a:rPr>
              <a:t>Either weigh or whey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8254" y="4800600"/>
            <a:ext cx="8229600" cy="4229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No winners last week, so one more try.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0379" y="174891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3:00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Students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bringing an out of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district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guest to the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dance – bring guest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permission forms to the office by 8:00 a.m. on Thursday, 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27.</a:t>
            </a:r>
          </a:p>
        </p:txBody>
      </p:sp>
      <p:pic>
        <p:nvPicPr>
          <p:cNvPr id="3077" name="Picture 5" descr="C:\Users\BDerfel\AppData\Local\Microsoft\Windows\Temporary Internet Files\Content.IE5\GUUTYOJ2\MP90039881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07662"/>
            <a:ext cx="1609616" cy="137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24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– 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7426" y="512574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Student Council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Meeting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9958" y="32004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Fine Arts Boosters Spaghetti Dinner @ 5:00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NHS Meeting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585" y="5181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</a:t>
            </a:r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Homecoming Dance 8:00-11:00 p.m.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Varsity Club Meeting 7:45 a.m.</a:t>
            </a:r>
          </a:p>
        </p:txBody>
      </p:sp>
      <p:sp>
        <p:nvSpPr>
          <p:cNvPr id="9" name="Rectangle 8"/>
          <p:cNvSpPr/>
          <p:nvPr/>
        </p:nvSpPr>
        <p:spPr>
          <a:xfrm>
            <a:off x="180585" y="16764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Art Club Meeting @ 3:00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6452" y="152400"/>
            <a:ext cx="5429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24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– February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28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7888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1444</TotalTime>
  <Words>214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PowerPoint Presentation</vt:lpstr>
      <vt:lpstr>PowerPoint Presentation</vt:lpstr>
      <vt:lpstr>Brain Teaser</vt:lpstr>
      <vt:lpstr>Our Vision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243</cp:revision>
  <dcterms:created xsi:type="dcterms:W3CDTF">2013-08-29T18:32:30Z</dcterms:created>
  <dcterms:modified xsi:type="dcterms:W3CDTF">2014-02-14T19:46:40Z</dcterms:modified>
</cp:coreProperties>
</file>