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9"/>
  </p:notesMasterIdLst>
  <p:sldIdLst>
    <p:sldId id="290" r:id="rId2"/>
    <p:sldId id="299" r:id="rId3"/>
    <p:sldId id="294" r:id="rId4"/>
    <p:sldId id="271" r:id="rId5"/>
    <p:sldId id="295" r:id="rId6"/>
    <p:sldId id="300" r:id="rId7"/>
    <p:sldId id="30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3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886452" y="152400"/>
            <a:ext cx="54296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Newfield High School</a:t>
            </a:r>
          </a:p>
          <a:p>
            <a:pPr algn="ctr"/>
            <a:r>
              <a:rPr lang="en-US" sz="3200" dirty="0" smtClean="0"/>
              <a:t>February </a:t>
            </a:r>
            <a:r>
              <a:rPr lang="en-US" sz="3200" dirty="0" smtClean="0"/>
              <a:t>10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</a:t>
            </a:r>
            <a:r>
              <a:rPr lang="en-US" sz="3200" dirty="0" smtClean="0"/>
              <a:t>– </a:t>
            </a:r>
            <a:r>
              <a:rPr lang="en-US" sz="3200" dirty="0" smtClean="0"/>
              <a:t>February </a:t>
            </a:r>
            <a:r>
              <a:rPr lang="en-US" sz="3200" dirty="0" smtClean="0"/>
              <a:t>14</a:t>
            </a:r>
            <a:r>
              <a:rPr lang="en-US" sz="3200" baseline="30000" dirty="0" smtClean="0"/>
              <a:t>th</a:t>
            </a:r>
            <a:endParaRPr lang="en-US" sz="3200" dirty="0"/>
          </a:p>
        </p:txBody>
      </p:sp>
      <p:pic>
        <p:nvPicPr>
          <p:cNvPr id="4098" name="Picture 2" descr="C:\Users\BDerfel\Pictures\School is Fun\spain pics in order\April 1\DSCN197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71600"/>
            <a:ext cx="6789007" cy="5091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8000">
        <p14:ripple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696662"/>
            <a:ext cx="863255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“What should students know, understand, and be able to </a:t>
            </a:r>
            <a:r>
              <a:rPr lang="en-US" sz="3200" dirty="0" smtClean="0"/>
              <a:t>do?  What </a:t>
            </a:r>
            <a:r>
              <a:rPr lang="en-US" sz="3200" dirty="0"/>
              <a:t>content is worthy of understanding?  What ‘enduring’ understandings are </a:t>
            </a:r>
            <a:r>
              <a:rPr lang="en-US" sz="3200" dirty="0" smtClean="0"/>
              <a:t>desired?  </a:t>
            </a:r>
            <a:r>
              <a:rPr lang="en-US" sz="3200" dirty="0"/>
              <a:t>What essential questions will  be </a:t>
            </a:r>
            <a:r>
              <a:rPr lang="en-US" sz="3200" dirty="0" smtClean="0"/>
              <a:t>explored?</a:t>
            </a:r>
          </a:p>
          <a:p>
            <a:endParaRPr lang="en-US" sz="3200" dirty="0"/>
          </a:p>
          <a:p>
            <a:r>
              <a:rPr lang="en-US" sz="3200" dirty="0" smtClean="0"/>
              <a:t> </a:t>
            </a:r>
            <a:r>
              <a:rPr lang="en-US" sz="3200" dirty="0"/>
              <a:t>[This] stage in the design process calls for clarity about priorities </a:t>
            </a:r>
            <a:r>
              <a:rPr lang="en-US" sz="3200" dirty="0" smtClean="0"/>
              <a:t>.” </a:t>
            </a:r>
            <a:r>
              <a:rPr lang="en-US" sz="3200" dirty="0"/>
              <a:t>	</a:t>
            </a:r>
            <a:r>
              <a:rPr lang="en-US" sz="3200" dirty="0" smtClean="0"/>
              <a:t>		</a:t>
            </a:r>
            <a:r>
              <a:rPr lang="en-US" sz="3200" dirty="0"/>
              <a:t> </a:t>
            </a:r>
            <a:r>
              <a:rPr lang="en-US" sz="3200" dirty="0" smtClean="0"/>
              <a:t>    </a:t>
            </a:r>
            <a:br>
              <a:rPr lang="en-US" sz="3200" dirty="0" smtClean="0"/>
            </a:br>
            <a:r>
              <a:rPr lang="en-US" sz="3200" dirty="0" smtClean="0"/>
              <a:t>			      </a:t>
            </a:r>
            <a:r>
              <a:rPr lang="en-US" sz="3200" dirty="0" smtClean="0"/>
              <a:t>(</a:t>
            </a:r>
            <a:r>
              <a:rPr lang="en-US" sz="3200" dirty="0"/>
              <a:t>Tomlinson &amp; McTighe</a:t>
            </a:r>
            <a:r>
              <a:rPr lang="en-US" sz="3200" dirty="0" smtClean="0"/>
              <a:t>)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BDerfel\AppData\Local\Microsoft\Windows\Temporary Internet Files\Content.IE5\RKSBU8PR\MC90033251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800" y="138489"/>
            <a:ext cx="1547155" cy="1558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Derfel\AppData\Local\Microsoft\Windows\Temporary Internet Files\Content.IE5\BKP02BCE\MP90044251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78"/>
            <a:ext cx="1447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746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1000">
        <p:split orient="vert"/>
      </p:transition>
    </mc:Choice>
    <mc:Fallback>
      <p:transition spd="slow" advClick="0" advTm="1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3" descr="C:\Users\BDerfel\AppData\Local\Microsoft\Windows\Temporary Internet Files\Content.IE5\D56WN5HE\MC9004106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6" y="136819"/>
            <a:ext cx="1743184" cy="17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BDerfel\AppData\Local\Microsoft\Windows\Temporary Internet Files\Content.IE5\XL7AIYFS\MC9002340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19916" y="153242"/>
            <a:ext cx="990600" cy="189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92377" y="419802"/>
            <a:ext cx="2952958" cy="9244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Brain Teaser</a:t>
            </a:r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43462" y="6012180"/>
            <a:ext cx="8229600" cy="845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b="1" dirty="0" smtClean="0"/>
              <a:t>Be one of the first five people to tell me the answer and you will win a free ice-cream!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33878" y="3429000"/>
            <a:ext cx="7839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/>
              <a:t>Either weigh or whey </a:t>
            </a:r>
          </a:p>
        </p:txBody>
      </p:sp>
    </p:spTree>
    <p:extLst>
      <p:ext uri="{BB962C8B-B14F-4D97-AF65-F5344CB8AC3E}">
        <p14:creationId xmlns:p14="http://schemas.microsoft.com/office/powerpoint/2010/main" val="3362742358"/>
      </p:ext>
    </p:extLst>
  </p:cSld>
  <p:clrMapOvr>
    <a:masterClrMapping/>
  </p:clrMapOvr>
  <p:transition spd="slow" advClick="0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38862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Our Vision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09700" y="-723901"/>
            <a:ext cx="6477000" cy="83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02560"/>
      </p:ext>
    </p:extLst>
  </p:cSld>
  <p:clrMapOvr>
    <a:masterClrMapping/>
  </p:clrMapOvr>
  <p:transition spd="slow" advClick="0" advTm="8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9115" y="1981200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Monday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Upward Bound @ 3:00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5573" y="34290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Tuesday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/>
              <a:t>JV Boys Basketball at Moravia 7:00 p.m. $3.00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86452" y="152400"/>
            <a:ext cx="54296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Newfield High School</a:t>
            </a:r>
          </a:p>
          <a:p>
            <a:pPr algn="ctr"/>
            <a:r>
              <a:rPr lang="en-US" sz="3200" dirty="0" smtClean="0"/>
              <a:t>February </a:t>
            </a:r>
            <a:r>
              <a:rPr lang="en-US" sz="3200" dirty="0" smtClean="0"/>
              <a:t>10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</a:t>
            </a:r>
            <a:r>
              <a:rPr lang="en-US" sz="3200" dirty="0" smtClean="0"/>
              <a:t>– </a:t>
            </a:r>
            <a:r>
              <a:rPr lang="en-US" sz="3200" dirty="0" smtClean="0"/>
              <a:t>February </a:t>
            </a:r>
            <a:r>
              <a:rPr lang="en-US" sz="3200" dirty="0" smtClean="0"/>
              <a:t>14</a:t>
            </a:r>
            <a:r>
              <a:rPr lang="en-US" sz="3200" baseline="30000" dirty="0" smtClean="0"/>
              <a:t>th</a:t>
            </a:r>
            <a:endParaRPr lang="en-US" sz="3200" dirty="0"/>
          </a:p>
        </p:txBody>
      </p:sp>
      <p:pic>
        <p:nvPicPr>
          <p:cNvPr id="3077" name="Picture 5" descr="C:\Users\BDerfel\AppData\Local\Microsoft\Windows\Temporary Internet Files\Content.IE5\GUUTYOJ2\MP90039881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373" y="4572000"/>
            <a:ext cx="24892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45312"/>
      </p:ext>
    </p:extLst>
  </p:cSld>
  <p:clrMapOvr>
    <a:masterClrMapping/>
  </p:clrMapOvr>
  <p:transition spd="slow" advClick="0" advTm="8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83168" y="3452335"/>
            <a:ext cx="8763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Thurs</a:t>
            </a:r>
            <a:r>
              <a:rPr lang="en-US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/>
              <a:t>Grade 8 Spaghetti Dinner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/>
              <a:t>V Boys Basketball @ TC3 (vs. Moravia) 8:00 p.m. $</a:t>
            </a:r>
            <a:r>
              <a:rPr lang="en-US" sz="3200" dirty="0" smtClean="0"/>
              <a:t>5.00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886452" y="152400"/>
            <a:ext cx="54296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Newfield High School</a:t>
            </a:r>
          </a:p>
          <a:p>
            <a:pPr algn="ctr"/>
            <a:r>
              <a:rPr lang="en-US" sz="3200" dirty="0" smtClean="0"/>
              <a:t>February </a:t>
            </a:r>
            <a:r>
              <a:rPr lang="en-US" sz="3200" dirty="0" smtClean="0"/>
              <a:t>10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</a:t>
            </a:r>
            <a:r>
              <a:rPr lang="en-US" sz="3200" dirty="0" smtClean="0"/>
              <a:t>– </a:t>
            </a:r>
            <a:r>
              <a:rPr lang="en-US" sz="3200" dirty="0" smtClean="0"/>
              <a:t>February </a:t>
            </a:r>
            <a:r>
              <a:rPr lang="en-US" sz="3200" dirty="0" smtClean="0"/>
              <a:t>14</a:t>
            </a:r>
            <a:r>
              <a:rPr lang="en-US" sz="3200" baseline="30000" dirty="0" smtClean="0"/>
              <a:t>th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180585" y="5644009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Saturday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Indoor Track at Cornell 9:00 a.m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9" name="Rectangle 8"/>
          <p:cNvSpPr/>
          <p:nvPr/>
        </p:nvSpPr>
        <p:spPr>
          <a:xfrm>
            <a:off x="199958" y="15240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Wednes</a:t>
            </a:r>
            <a:r>
              <a:rPr lang="en-US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/>
              <a:t>V Girls Basketball vs Union Springs 5:30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/>
              <a:t>Sources of Strength  11:00-12:00 in room </a:t>
            </a:r>
            <a:r>
              <a:rPr lang="en-US" sz="3200" dirty="0" smtClean="0"/>
              <a:t>129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17478882"/>
      </p:ext>
    </p:extLst>
  </p:cSld>
  <p:clrMapOvr>
    <a:masterClrMapping/>
  </p:clrMapOvr>
  <p:transition spd="slow" advClick="0" advTm="1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72300" y="228600"/>
            <a:ext cx="54890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Newfield High School</a:t>
            </a:r>
          </a:p>
          <a:p>
            <a:pPr algn="ctr"/>
            <a:r>
              <a:rPr lang="en-US" sz="3200" dirty="0" smtClean="0"/>
              <a:t>Winter </a:t>
            </a:r>
            <a:r>
              <a:rPr lang="en-US" sz="3200" dirty="0" smtClean="0"/>
              <a:t>Break - No School</a:t>
            </a:r>
          </a:p>
          <a:p>
            <a:pPr algn="ctr"/>
            <a:r>
              <a:rPr lang="en-US" sz="3200" dirty="0" smtClean="0"/>
              <a:t>February 17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</a:t>
            </a:r>
            <a:r>
              <a:rPr lang="en-US" sz="3200" dirty="0" smtClean="0"/>
              <a:t>– </a:t>
            </a:r>
            <a:r>
              <a:rPr lang="en-US" sz="3200" dirty="0" smtClean="0"/>
              <a:t>February </a:t>
            </a:r>
            <a:r>
              <a:rPr lang="en-US" sz="3200" dirty="0" smtClean="0"/>
              <a:t>21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224969" y="4049018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Tuesday, February 18th: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V </a:t>
            </a:r>
            <a:r>
              <a:rPr lang="en-US" sz="3200" dirty="0"/>
              <a:t>Boys Basketball </a:t>
            </a:r>
            <a:r>
              <a:rPr lang="en-US" sz="3200" dirty="0" smtClean="0"/>
              <a:t> @ 7:00 </a:t>
            </a:r>
            <a:r>
              <a:rPr lang="en-US" sz="3200" dirty="0"/>
              <a:t>p.m</a:t>
            </a:r>
            <a:r>
              <a:rPr lang="en-US" sz="3200" dirty="0" smtClean="0"/>
              <a:t>.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301" y="5415409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Wednes</a:t>
            </a:r>
            <a:r>
              <a:rPr lang="en-US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day, February 18th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/>
              <a:t>V Girls Basketball </a:t>
            </a:r>
            <a:r>
              <a:rPr lang="en-US" sz="3200" dirty="0" smtClean="0"/>
              <a:t>@ 7:00 p.m.</a:t>
            </a:r>
            <a:endParaRPr lang="en-US" sz="3200" dirty="0"/>
          </a:p>
        </p:txBody>
      </p:sp>
      <p:pic>
        <p:nvPicPr>
          <p:cNvPr id="2050" name="Picture 2" descr="C:\Users\BDerfel\AppData\Local\Microsoft\Windows\Temporary Internet Files\Content.IE5\BKP02BCE\MP90014905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399" y="1981200"/>
            <a:ext cx="2777383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655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8000">
        <p:checker/>
      </p:transition>
    </mc:Choice>
    <mc:Fallback>
      <p:transition spd="slow" advClick="0" advTm="8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1404</TotalTime>
  <Words>205</Words>
  <Application>Microsoft Office PowerPoint</Application>
  <PresentationFormat>On-screen Show (4:3)</PresentationFormat>
  <Paragraphs>36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PowerPoint Presentation</vt:lpstr>
      <vt:lpstr>PowerPoint Presentation</vt:lpstr>
      <vt:lpstr>Brain Teaser</vt:lpstr>
      <vt:lpstr>Our Vision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230</cp:revision>
  <dcterms:created xsi:type="dcterms:W3CDTF">2013-08-29T18:32:30Z</dcterms:created>
  <dcterms:modified xsi:type="dcterms:W3CDTF">2014-02-07T21:51:28Z</dcterms:modified>
</cp:coreProperties>
</file>