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90" r:id="rId2"/>
    <p:sldId id="295" r:id="rId3"/>
    <p:sldId id="292" r:id="rId4"/>
    <p:sldId id="293" r:id="rId5"/>
    <p:sldId id="301" r:id="rId6"/>
    <p:sldId id="302" r:id="rId7"/>
    <p:sldId id="300" r:id="rId8"/>
    <p:sldId id="30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734385" y="152400"/>
            <a:ext cx="57338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December 2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nd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December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Picture 3" descr="C:\Users\BDerfel\Pictures\School is Fun\spain pics in order\april 2\IMG_15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65" y="1229617"/>
            <a:ext cx="7186254" cy="538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000">
        <p:dissolve/>
      </p:transition>
    </mc:Choice>
    <mc:Fallback xmlns="">
      <p:transition spd="slow" advClick="0" advTm="6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744014"/>
      </p:ext>
    </p:extLst>
  </p:cSld>
  <p:clrMapOvr>
    <a:masterClrMapping/>
  </p:clrMapOvr>
  <p:transition spd="slow" advClick="0" advTm="7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5383" y="457200"/>
            <a:ext cx="853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4923" y="1676400"/>
            <a:ext cx="8153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“Knowing is binary – you either know something or you don’t… Understanding is more a matter of degree, as our language suggests.”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45769" y="4843790"/>
            <a:ext cx="34725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Tomlinson &amp; McTighe</a:t>
            </a: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6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5240"/>
            <a:ext cx="2952958" cy="9244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Brain Teaser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54057" y="5882640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Be one of the first five people to tell me the answer and you will win a free ice-cream!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01000" y="374424"/>
            <a:ext cx="685800" cy="130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1627018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39113" y="3124200"/>
            <a:ext cx="73276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/>
              <a:t>JJJJOOOOHHHHNNNNSSSS</a:t>
            </a:r>
          </a:p>
        </p:txBody>
      </p:sp>
    </p:spTree>
    <p:extLst>
      <p:ext uri="{BB962C8B-B14F-4D97-AF65-F5344CB8AC3E}">
        <p14:creationId xmlns:p14="http://schemas.microsoft.com/office/powerpoint/2010/main" val="140589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9000">
        <p:blinds dir="vert"/>
      </p:transition>
    </mc:Choice>
    <mc:Fallback xmlns="">
      <p:transition spd="slow" advClick="0" advTm="9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3000" y="838200"/>
            <a:ext cx="718728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i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Positive Technology Zone </a:t>
            </a:r>
            <a:endParaRPr lang="en-US" sz="4800" dirty="0"/>
          </a:p>
        </p:txBody>
      </p:sp>
      <p:sp>
        <p:nvSpPr>
          <p:cNvPr id="10" name="Rectangle 9"/>
          <p:cNvSpPr/>
          <p:nvPr/>
        </p:nvSpPr>
        <p:spPr>
          <a:xfrm>
            <a:off x="2020945" y="1779657"/>
            <a:ext cx="51021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 smtClean="0">
                <a:latin typeface="Algerian" panose="04020705040A02060702" pitchFamily="82" charset="0"/>
                <a:ea typeface="Tahoma" panose="020B0604030504040204" pitchFamily="34" charset="0"/>
                <a:cs typeface="Tahoma" panose="020B0604030504040204" pitchFamily="34" charset="0"/>
              </a:rPr>
              <a:t>Congratulations! </a:t>
            </a:r>
            <a:endParaRPr lang="en-US" sz="4000" dirty="0">
              <a:latin typeface="Algerian" panose="04020705040A02060702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0" y="266700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lgerian" panose="04020705040A02060702" pitchFamily="82" charset="0"/>
                <a:ea typeface="Tahoma" panose="020B0604030504040204" pitchFamily="34" charset="0"/>
                <a:cs typeface="Tahoma" panose="020B0604030504040204" pitchFamily="34" charset="0"/>
              </a:rPr>
              <a:t>by appropriately advocating for your needs, </a:t>
            </a:r>
            <a:r>
              <a:rPr lang="en-US" sz="3600" dirty="0" smtClean="0">
                <a:solidFill>
                  <a:schemeClr val="bg1"/>
                </a:solidFill>
                <a:latin typeface="Algerian" panose="04020705040A02060702" pitchFamily="82" charset="0"/>
                <a:ea typeface="Tahoma" panose="020B0604030504040204" pitchFamily="34" charset="0"/>
                <a:cs typeface="Tahoma" panose="020B0604030504040204" pitchFamily="34" charset="0"/>
              </a:rPr>
              <a:t>You </a:t>
            </a:r>
            <a:r>
              <a:rPr lang="en-US" sz="3600" dirty="0">
                <a:solidFill>
                  <a:schemeClr val="bg1"/>
                </a:solidFill>
                <a:latin typeface="Algerian" panose="04020705040A02060702" pitchFamily="82" charset="0"/>
                <a:ea typeface="Tahoma" panose="020B0604030504040204" pitchFamily="34" charset="0"/>
                <a:cs typeface="Tahoma" panose="020B0604030504040204" pitchFamily="34" charset="0"/>
              </a:rPr>
              <a:t>were able to </a:t>
            </a:r>
            <a:r>
              <a:rPr lang="en-US" sz="3600" dirty="0" smtClean="0">
                <a:solidFill>
                  <a:schemeClr val="bg1"/>
                </a:solidFill>
                <a:latin typeface="Algerian" panose="04020705040A02060702" pitchFamily="82" charset="0"/>
                <a:ea typeface="Tahoma" panose="020B0604030504040204" pitchFamily="34" charset="0"/>
                <a:cs typeface="Tahoma" panose="020B0604030504040204" pitchFamily="34" charset="0"/>
              </a:rPr>
              <a:t>help us change </a:t>
            </a:r>
            <a:r>
              <a:rPr lang="en-US" sz="3600" dirty="0">
                <a:solidFill>
                  <a:schemeClr val="bg1"/>
                </a:solidFill>
                <a:latin typeface="Algerian" panose="04020705040A02060702" pitchFamily="82" charset="0"/>
                <a:ea typeface="Tahoma" panose="020B0604030504040204" pitchFamily="34" charset="0"/>
                <a:cs typeface="Tahoma" panose="020B0604030504040204" pitchFamily="34" charset="0"/>
              </a:rPr>
              <a:t>our expectations.</a:t>
            </a:r>
            <a:endParaRPr lang="en-US" sz="36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pic>
        <p:nvPicPr>
          <p:cNvPr id="12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83" y="2592288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648" y="2891698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027" y="5105400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925" y="5404810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93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8000">
        <p:blinds dir="vert"/>
      </p:transition>
    </mc:Choice>
    <mc:Fallback xmlns="">
      <p:transition spd="slow" advClick="0" advTm="8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3000" y="838200"/>
            <a:ext cx="718728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i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Positive Technology Zone </a:t>
            </a:r>
            <a:endParaRPr lang="en-US" sz="4800" dirty="0"/>
          </a:p>
        </p:txBody>
      </p:sp>
      <p:sp>
        <p:nvSpPr>
          <p:cNvPr id="10" name="Rectangle 9"/>
          <p:cNvSpPr/>
          <p:nvPr/>
        </p:nvSpPr>
        <p:spPr>
          <a:xfrm>
            <a:off x="2036185" y="2042854"/>
            <a:ext cx="51021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i="1" dirty="0" smtClean="0">
                <a:solidFill>
                  <a:schemeClr val="bg1"/>
                </a:solidFill>
                <a:latin typeface="Algerian" panose="04020705040A02060702" pitchFamily="82" charset="0"/>
                <a:ea typeface="Tahoma" panose="020B0604030504040204" pitchFamily="34" charset="0"/>
                <a:cs typeface="Tahoma" panose="020B0604030504040204" pitchFamily="34" charset="0"/>
              </a:rPr>
              <a:t>You may use electronics During Lunch and Recess in the cafeteria and gym.</a:t>
            </a:r>
            <a:endParaRPr lang="en-US" sz="40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pic>
        <p:nvPicPr>
          <p:cNvPr id="12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83" y="2592288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648" y="2891698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BDerfel\AppData\Local\Microsoft\Windows\Temporary Internet Files\Content.IE5\RKSBU8PR\MC9004315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027" y="5105400"/>
            <a:ext cx="1436634" cy="14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BDerfel\AppData\Local\Microsoft\Windows\Temporary Internet Files\Content.IE5\GUUTYOJ2\MC90044133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925" y="5404810"/>
            <a:ext cx="847392" cy="8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4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8000">
        <p:blinds dir="vert"/>
      </p:transition>
    </mc:Choice>
    <mc:Fallback xmlns="">
      <p:transition spd="slow" advClick="0" advTm="8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5746" y="1260931"/>
            <a:ext cx="85510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Monday: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Sources of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Strength @ 3:05 in  Room 207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Upward Bound Tutoring @ 3:05 in CCR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Lab</a:t>
            </a:r>
            <a:endParaRPr lang="en-US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19791" y="30480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 Council meeting @ 3:05 in Room 222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Dress Exchange – See Ms. Hohwald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Boys Basketball @ Elmira Notre Dame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Girls Basketball vs. Elmira Notre Dame (5:30)</a:t>
            </a:r>
            <a:endParaRPr lang="en-US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4385" y="152400"/>
            <a:ext cx="57338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December 2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nd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December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5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8000">
        <p14:honeycomb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34385" y="152400"/>
            <a:ext cx="57338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December 2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nd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December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216" y="1788348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Friday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Boys Basketball @ Spencer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Girls Basketball vs. Spencer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 @ Ithaca College (5:00)</a:t>
            </a:r>
          </a:p>
        </p:txBody>
      </p:sp>
    </p:spTree>
    <p:extLst>
      <p:ext uri="{BB962C8B-B14F-4D97-AF65-F5344CB8AC3E}">
        <p14:creationId xmlns:p14="http://schemas.microsoft.com/office/powerpoint/2010/main" val="309377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8000">
        <p14:honeycomb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2027</TotalTime>
  <Words>185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PowerPoint Presentation</vt:lpstr>
      <vt:lpstr>PowerPoint Presentation</vt:lpstr>
      <vt:lpstr>PowerPoint Presentation</vt:lpstr>
      <vt:lpstr>Brain Teaser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283</cp:revision>
  <dcterms:created xsi:type="dcterms:W3CDTF">2013-08-29T18:32:30Z</dcterms:created>
  <dcterms:modified xsi:type="dcterms:W3CDTF">2013-12-02T13:10:07Z</dcterms:modified>
</cp:coreProperties>
</file>