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90" r:id="rId2"/>
    <p:sldId id="295" r:id="rId3"/>
    <p:sldId id="292" r:id="rId4"/>
    <p:sldId id="291" r:id="rId5"/>
    <p:sldId id="300" r:id="rId6"/>
    <p:sldId id="301" r:id="rId7"/>
    <p:sldId id="293" r:id="rId8"/>
    <p:sldId id="30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032" y="-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43" d="100"/>
          <a:sy n="43" d="100"/>
        </p:scale>
        <p:origin x="-2268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491810-6716-487A-B975-E1FA669C3D05}" type="datetimeFigureOut">
              <a:rPr lang="en-US" smtClean="0"/>
              <a:pPr/>
              <a:t>11/2/2013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E8C5A5-7BE7-421C-A038-E27F93397D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4143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11/2/2013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11/2/2013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11/2/2013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11/2/2013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11/2/2013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11/2/2013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11/2/2013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11/2/2013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11/2/2013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11/2/2013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11/2/2013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15F8BD-F409-4CAB-B840-81A39AEEC6FE}" type="datetimeFigureOut">
              <a:rPr lang="en-US" smtClean="0"/>
              <a:pPr/>
              <a:t>11/2/2013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1291119" y="152400"/>
            <a:ext cx="662033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7030A0"/>
                </a:solidFill>
              </a:rPr>
              <a:t>Newfield High School</a:t>
            </a:r>
          </a:p>
          <a:p>
            <a:pPr algn="ctr"/>
            <a:r>
              <a:rPr lang="en-US" sz="3200" dirty="0" smtClean="0">
                <a:solidFill>
                  <a:srgbClr val="7030A0"/>
                </a:solidFill>
              </a:rPr>
              <a:t>November 4</a:t>
            </a:r>
            <a:r>
              <a:rPr lang="en-US" sz="3200" baseline="30000" dirty="0" smtClean="0">
                <a:solidFill>
                  <a:srgbClr val="7030A0"/>
                </a:solidFill>
              </a:rPr>
              <a:t>th</a:t>
            </a:r>
            <a:r>
              <a:rPr lang="en-US" sz="3200" dirty="0" smtClean="0">
                <a:solidFill>
                  <a:srgbClr val="7030A0"/>
                </a:solidFill>
              </a:rPr>
              <a:t> – November 8th </a:t>
            </a:r>
            <a:endParaRPr lang="en-US" sz="3200" dirty="0">
              <a:solidFill>
                <a:srgbClr val="7030A0"/>
              </a:solidFill>
            </a:endParaRPr>
          </a:p>
        </p:txBody>
      </p:sp>
      <p:pic>
        <p:nvPicPr>
          <p:cNvPr id="3074" name="Picture 2" descr="C:\Users\BDerfel\Pictures\School is Fun\spain pics in order\April 1\spain trip 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214378"/>
            <a:ext cx="4057650" cy="541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9002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dissolve/>
      </p:transition>
    </mc:Choice>
    <mc:Fallback xmlns="">
      <p:transition spd="slow" advClick="0" advTm="3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409700" y="-723901"/>
            <a:ext cx="6477000" cy="838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49744014"/>
      </p:ext>
    </p:extLst>
  </p:cSld>
  <p:clrMapOvr>
    <a:masterClrMapping/>
  </p:clrMapOvr>
  <p:transition spd="slow" advClick="0" advTm="7000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35383" y="457200"/>
            <a:ext cx="8534400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>
                <a:solidFill>
                  <a:srgbClr val="7030A0"/>
                </a:solidFill>
              </a:rPr>
              <a:t>“[</a:t>
            </a:r>
            <a:r>
              <a:rPr lang="en-US" sz="3600" dirty="0">
                <a:solidFill>
                  <a:srgbClr val="7030A0"/>
                </a:solidFill>
              </a:rPr>
              <a:t>It is] critical for [students] to develop increasing awareness of their own learning goals and needs, and to become effective in speaking about and playing a role in addressing those needs</a:t>
            </a:r>
            <a:r>
              <a:rPr lang="en-US" sz="3600" dirty="0" smtClean="0">
                <a:solidFill>
                  <a:srgbClr val="7030A0"/>
                </a:solidFill>
              </a:rPr>
              <a:t>”</a:t>
            </a:r>
          </a:p>
          <a:p>
            <a:endParaRPr lang="en-US" sz="3600" dirty="0">
              <a:solidFill>
                <a:srgbClr val="7030A0"/>
              </a:solidFill>
            </a:endParaRPr>
          </a:p>
          <a:p>
            <a:r>
              <a:rPr lang="en-US" sz="3200" dirty="0" smtClean="0">
                <a:solidFill>
                  <a:srgbClr val="7030A0"/>
                </a:solidFill>
              </a:rPr>
              <a:t>(</a:t>
            </a:r>
            <a:r>
              <a:rPr lang="en-US" sz="3200" dirty="0">
                <a:solidFill>
                  <a:srgbClr val="7030A0"/>
                </a:solidFill>
              </a:rPr>
              <a:t>Tomlinson &amp; McTighe, 2006</a:t>
            </a:r>
            <a:r>
              <a:rPr lang="en-US" sz="3200" dirty="0" smtClean="0">
                <a:solidFill>
                  <a:srgbClr val="7030A0"/>
                </a:solidFill>
              </a:rPr>
              <a:t>).</a:t>
            </a:r>
            <a:endParaRPr lang="en-US" sz="3200" dirty="0">
              <a:solidFill>
                <a:srgbClr val="7030A0"/>
              </a:solidFill>
            </a:endParaRPr>
          </a:p>
        </p:txBody>
      </p:sp>
      <p:pic>
        <p:nvPicPr>
          <p:cNvPr id="2050" name="Picture 2" descr="C:\Users\BDerfel\AppData\Local\Microsoft\Windows\Temporary Internet Files\Content.IE5\BKP02BCE\MC90029095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1700" y="5087389"/>
            <a:ext cx="990600" cy="1283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BDerfel\AppData\Local\Microsoft\Windows\Temporary Internet Files\Content.IE5\VCI9RQKJ\MC910216361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8558" y="3352800"/>
            <a:ext cx="2181225" cy="1900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BDerfel\AppData\Local\Microsoft\Windows\Temporary Internet Files\Content.IE5\GUUTYOJ2\MP900438766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1638" y="5049743"/>
            <a:ext cx="2057400" cy="1543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069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8000">
        <p:dissolve/>
      </p:transition>
    </mc:Choice>
    <mc:Fallback xmlns="">
      <p:transition spd="slow" advClick="0" advTm="8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314216" y="182197"/>
            <a:ext cx="8001000" cy="761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918535" y="134581"/>
            <a:ext cx="5492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i="1" dirty="0" smtClean="0">
                <a:solidFill>
                  <a:srgbClr val="7030A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Positive Technology Zone</a:t>
            </a:r>
            <a:endParaRPr lang="en-US" sz="3600" i="1" dirty="0">
              <a:solidFill>
                <a:srgbClr val="7030A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8125" y="4103721"/>
            <a:ext cx="49515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7030A0"/>
                </a:solidFill>
              </a:rPr>
              <a:t>We can’t make the change without students doing the publicity.</a:t>
            </a:r>
            <a:endParaRPr lang="en-US" sz="3200" dirty="0">
              <a:solidFill>
                <a:srgbClr val="7030A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03411" y="3734388"/>
            <a:ext cx="226346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1" dirty="0" smtClean="0">
                <a:solidFill>
                  <a:srgbClr val="7030A0"/>
                </a:solidFill>
              </a:rPr>
              <a:t>Sign up in the office.</a:t>
            </a:r>
            <a:endParaRPr lang="en-US" sz="4400" b="1" i="1" dirty="0">
              <a:solidFill>
                <a:srgbClr val="7030A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861317" y="2767194"/>
            <a:ext cx="554944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solidFill>
                  <a:srgbClr val="7030A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Get on the list to help publicize our proposed changes!</a:t>
            </a:r>
            <a:endParaRPr lang="en-US" sz="2800" dirty="0">
              <a:solidFill>
                <a:srgbClr val="7030A0"/>
              </a:solidFill>
            </a:endParaRPr>
          </a:p>
        </p:txBody>
      </p:sp>
      <p:pic>
        <p:nvPicPr>
          <p:cNvPr id="3074" name="Picture 2" descr="C:\Users\BDerfel\AppData\Local\Microsoft\Windows\Temporary Internet Files\Content.IE5\RKSBU8PR\MC900431567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256038"/>
            <a:ext cx="1436634" cy="1446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BDerfel\AppData\Local\Microsoft\Windows\Temporary Internet Files\Content.IE5\GUUTYOJ2\MC900441332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4389" y="1442724"/>
            <a:ext cx="847392" cy="84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C:\Users\BDerfel\AppData\Local\Microsoft\Windows\Temporary Internet Files\Content.IE5\GUUTYOJ2\MC900441332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9741" y="1555448"/>
            <a:ext cx="847392" cy="84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C:\Users\BDerfel\AppData\Local\Microsoft\Windows\Temporary Internet Files\Content.IE5\RKSBU8PR\MC900431567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137" y="1143314"/>
            <a:ext cx="1436634" cy="1446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4038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11000">
        <p14:shred/>
      </p:transition>
    </mc:Choice>
    <mc:Fallback xmlns="">
      <p:transition spd="slow" advClick="0" advTm="1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14216" y="4312413"/>
            <a:ext cx="877969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Tuesday: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7030A0"/>
                </a:solidFill>
              </a:rPr>
              <a:t>Heather Cooper in CCR labs periods 7 - 9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14216" y="136819"/>
            <a:ext cx="8001000" cy="761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18332" y="1828800"/>
            <a:ext cx="8610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u="sng" dirty="0" smtClean="0">
                <a:solidFill>
                  <a:srgbClr val="7030A0"/>
                </a:solidFill>
              </a:rPr>
              <a:t>Monday</a:t>
            </a:r>
            <a:r>
              <a:rPr lang="en-US" sz="2800" dirty="0" smtClean="0">
                <a:solidFill>
                  <a:srgbClr val="7030A0"/>
                </a:solidFill>
              </a:rPr>
              <a:t>:</a:t>
            </a:r>
            <a:endParaRPr lang="en-US" sz="2800" dirty="0">
              <a:solidFill>
                <a:srgbClr val="7030A0"/>
              </a:solidFill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7030A0"/>
                </a:solidFill>
              </a:rPr>
              <a:t>Upward Bound 3:00 in room 106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7030A0"/>
                </a:solidFill>
              </a:rPr>
              <a:t>Picture </a:t>
            </a:r>
            <a:r>
              <a:rPr lang="en-US" sz="2800" dirty="0">
                <a:solidFill>
                  <a:srgbClr val="7030A0"/>
                </a:solidFill>
              </a:rPr>
              <a:t>Make Up Day 8 a.m. – 2:30 </a:t>
            </a:r>
            <a:r>
              <a:rPr lang="en-US" sz="2800" dirty="0" smtClean="0">
                <a:solidFill>
                  <a:srgbClr val="7030A0"/>
                </a:solidFill>
              </a:rPr>
              <a:t>p.m.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7030A0"/>
                </a:solidFill>
              </a:rPr>
              <a:t>Food </a:t>
            </a:r>
            <a:r>
              <a:rPr lang="en-US" sz="2800" dirty="0">
                <a:solidFill>
                  <a:srgbClr val="7030A0"/>
                </a:solidFill>
              </a:rPr>
              <a:t>Drive </a:t>
            </a:r>
            <a:r>
              <a:rPr lang="en-US" sz="2800" dirty="0" smtClean="0">
                <a:solidFill>
                  <a:srgbClr val="7030A0"/>
                </a:solidFill>
              </a:rPr>
              <a:t>starts today</a:t>
            </a:r>
            <a:endParaRPr lang="en-US" sz="2800" dirty="0">
              <a:solidFill>
                <a:srgbClr val="7030A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91119" y="152400"/>
            <a:ext cx="662033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7030A0"/>
                </a:solidFill>
              </a:rPr>
              <a:t>Newfield High School</a:t>
            </a:r>
          </a:p>
          <a:p>
            <a:pPr algn="ctr"/>
            <a:r>
              <a:rPr lang="en-US" sz="3200" dirty="0" smtClean="0">
                <a:solidFill>
                  <a:srgbClr val="7030A0"/>
                </a:solidFill>
              </a:rPr>
              <a:t>November 4</a:t>
            </a:r>
            <a:r>
              <a:rPr lang="en-US" sz="3200" baseline="30000" dirty="0" smtClean="0">
                <a:solidFill>
                  <a:srgbClr val="7030A0"/>
                </a:solidFill>
              </a:rPr>
              <a:t>th</a:t>
            </a:r>
            <a:r>
              <a:rPr lang="en-US" sz="3200" dirty="0" smtClean="0">
                <a:solidFill>
                  <a:srgbClr val="7030A0"/>
                </a:solidFill>
              </a:rPr>
              <a:t> – November 8th </a:t>
            </a:r>
            <a:endParaRPr lang="en-US" sz="32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7255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9000">
        <p14:honeycomb/>
      </p:transition>
    </mc:Choice>
    <mc:Fallback xmlns="">
      <p:transition spd="slow" advClick="0" advTm="9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314216" y="136819"/>
            <a:ext cx="8001000" cy="761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241919" y="4038600"/>
            <a:ext cx="877969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Friday: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7030A0"/>
                </a:solidFill>
              </a:rPr>
              <a:t>MS Musical: </a:t>
            </a:r>
            <a:r>
              <a:rPr lang="en-US" sz="3200" i="1" dirty="0" err="1">
                <a:solidFill>
                  <a:srgbClr val="7030A0"/>
                </a:solidFill>
              </a:rPr>
              <a:t>Seussical</a:t>
            </a:r>
            <a:r>
              <a:rPr lang="en-US" sz="3200" i="1" dirty="0">
                <a:solidFill>
                  <a:srgbClr val="7030A0"/>
                </a:solidFill>
              </a:rPr>
              <a:t> Jr.</a:t>
            </a:r>
            <a:r>
              <a:rPr lang="en-US" sz="3200" dirty="0">
                <a:solidFill>
                  <a:srgbClr val="7030A0"/>
                </a:solidFill>
              </a:rPr>
              <a:t> at 7:00 p.m.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291119" y="152400"/>
            <a:ext cx="662033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7030A0"/>
                </a:solidFill>
              </a:rPr>
              <a:t>Newfield High School</a:t>
            </a:r>
          </a:p>
          <a:p>
            <a:pPr algn="ctr"/>
            <a:r>
              <a:rPr lang="en-US" sz="3200" dirty="0" smtClean="0">
                <a:solidFill>
                  <a:srgbClr val="7030A0"/>
                </a:solidFill>
              </a:rPr>
              <a:t>November 4</a:t>
            </a:r>
            <a:r>
              <a:rPr lang="en-US" sz="3200" baseline="30000" dirty="0" smtClean="0">
                <a:solidFill>
                  <a:srgbClr val="7030A0"/>
                </a:solidFill>
              </a:rPr>
              <a:t>th</a:t>
            </a:r>
            <a:r>
              <a:rPr lang="en-US" sz="3200" dirty="0" smtClean="0">
                <a:solidFill>
                  <a:srgbClr val="7030A0"/>
                </a:solidFill>
              </a:rPr>
              <a:t> – November 8th </a:t>
            </a:r>
            <a:endParaRPr lang="en-US" sz="3200" dirty="0">
              <a:solidFill>
                <a:srgbClr val="7030A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1439" y="2133600"/>
            <a:ext cx="877969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Wednesday: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Sources of Strength Meeting 3:00, room 207</a:t>
            </a:r>
          </a:p>
        </p:txBody>
      </p:sp>
    </p:spTree>
    <p:extLst>
      <p:ext uri="{BB962C8B-B14F-4D97-AF65-F5344CB8AC3E}">
        <p14:creationId xmlns:p14="http://schemas.microsoft.com/office/powerpoint/2010/main" val="3618984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10000">
        <p14:prism isInverted="1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0400" y="15240"/>
            <a:ext cx="2952958" cy="924475"/>
          </a:xfrm>
        </p:spPr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Brain Teaser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38817" y="5867400"/>
            <a:ext cx="8229600" cy="845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2400" dirty="0" smtClean="0">
                <a:solidFill>
                  <a:srgbClr val="7030A0"/>
                </a:solidFill>
              </a:rPr>
              <a:t>Be one of the first five people to tell me the answer and you will win a free ice-cream!</a:t>
            </a:r>
            <a:endParaRPr lang="en-US" sz="2400" dirty="0">
              <a:solidFill>
                <a:srgbClr val="7030A0"/>
              </a:solidFill>
            </a:endParaRPr>
          </a:p>
        </p:txBody>
      </p:sp>
      <p:pic>
        <p:nvPicPr>
          <p:cNvPr id="2050" name="Picture 2" descr="C:\Users\BDerfel\AppData\Local\Microsoft\Windows\Temporary Internet Files\Content.IE5\XL7AIYFS\MC90023400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405794" y="72279"/>
            <a:ext cx="562012" cy="1072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BDerfel\AppData\Local\Microsoft\Windows\Temporary Internet Files\Content.IE5\D56WN5HE\MC90041060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58" y="49531"/>
            <a:ext cx="1000918" cy="984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557115" y="1019203"/>
            <a:ext cx="6098144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800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 + 2 = 8</a:t>
            </a:r>
            <a:endParaRPr lang="en-US" sz="8800" b="1" cap="none" spc="0" dirty="0" smtClean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218233" y="3438495"/>
            <a:ext cx="6901248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800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 + 4 = </a:t>
            </a:r>
            <a:r>
              <a:rPr lang="en-US" sz="8800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18</a:t>
            </a:r>
            <a:endParaRPr lang="en-US" sz="8800" b="1" cap="none" spc="0" dirty="0" smtClean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175294" y="2661255"/>
            <a:ext cx="949861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or</a:t>
            </a:r>
            <a:endParaRPr lang="en-US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57115" y="5278540"/>
            <a:ext cx="57791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 smtClean="0">
                <a:solidFill>
                  <a:srgbClr val="7030A0"/>
                </a:solidFill>
              </a:rPr>
              <a:t>Hint – There are two bases!</a:t>
            </a:r>
            <a:endParaRPr lang="en-US" sz="2800" b="1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5892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9000">
        <p:checker/>
      </p:transition>
    </mc:Choice>
    <mc:Fallback xmlns="">
      <p:transition spd="slow" advClick="0" advTm="900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533400"/>
            <a:ext cx="8991600" cy="924475"/>
          </a:xfrm>
        </p:spPr>
        <p:txBody>
          <a:bodyPr/>
          <a:lstStyle/>
          <a:p>
            <a:pPr algn="ctr"/>
            <a:r>
              <a:rPr lang="en-US" sz="2800" b="1" dirty="0" smtClean="0">
                <a:solidFill>
                  <a:srgbClr val="7030A0"/>
                </a:solidFill>
              </a:rPr>
              <a:t>Are you looking for a Job now, or for after High School?</a:t>
            </a:r>
            <a:endParaRPr lang="en-US" sz="2800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752600"/>
            <a:ext cx="7125112" cy="4051437"/>
          </a:xfrm>
        </p:spPr>
        <p:txBody>
          <a:bodyPr>
            <a:normAutofit fontScale="55000" lnSpcReduction="2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4100" b="1" dirty="0">
                <a:solidFill>
                  <a:srgbClr val="7030A0"/>
                </a:solidFill>
              </a:rPr>
              <a:t>A</a:t>
            </a:r>
            <a:r>
              <a:rPr lang="en-US" sz="4100" b="1" dirty="0" smtClean="0">
                <a:solidFill>
                  <a:srgbClr val="7030A0"/>
                </a:solidFill>
              </a:rPr>
              <a:t>nyone </a:t>
            </a:r>
            <a:r>
              <a:rPr lang="en-US" sz="4100" b="1" dirty="0">
                <a:solidFill>
                  <a:srgbClr val="7030A0"/>
                </a:solidFill>
              </a:rPr>
              <a:t>who is looking for a job should come </a:t>
            </a:r>
            <a:r>
              <a:rPr lang="en-US" sz="4100" b="1" dirty="0" smtClean="0">
                <a:solidFill>
                  <a:srgbClr val="7030A0"/>
                </a:solidFill>
              </a:rPr>
              <a:t>to the CCR lab periods 7, 8 or 9 on Tuesday.</a:t>
            </a:r>
          </a:p>
          <a:p>
            <a:pPr>
              <a:buFont typeface="Wingdings" panose="05000000000000000000" pitchFamily="2" charset="2"/>
              <a:buChar char="v"/>
            </a:pPr>
            <a:endParaRPr lang="en-US" sz="4100" b="1" dirty="0" smtClean="0">
              <a:solidFill>
                <a:srgbClr val="7030A0"/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sz="4100" b="1" dirty="0" smtClean="0">
                <a:solidFill>
                  <a:srgbClr val="7030A0"/>
                </a:solidFill>
              </a:rPr>
              <a:t>Ms. Heather Cooper will be here to help you figure </a:t>
            </a:r>
            <a:r>
              <a:rPr lang="en-US" sz="4100" b="1" dirty="0">
                <a:solidFill>
                  <a:srgbClr val="7030A0"/>
                </a:solidFill>
              </a:rPr>
              <a:t>out </a:t>
            </a:r>
            <a:r>
              <a:rPr lang="en-US" sz="4100" b="1" dirty="0" smtClean="0">
                <a:solidFill>
                  <a:srgbClr val="7030A0"/>
                </a:solidFill>
              </a:rPr>
              <a:t>how to </a:t>
            </a:r>
            <a:r>
              <a:rPr lang="en-US" sz="4100" b="1" dirty="0">
                <a:solidFill>
                  <a:srgbClr val="7030A0"/>
                </a:solidFill>
              </a:rPr>
              <a:t>win a job over other </a:t>
            </a:r>
            <a:r>
              <a:rPr lang="en-US" sz="4100" b="1" dirty="0" smtClean="0">
                <a:solidFill>
                  <a:srgbClr val="7030A0"/>
                </a:solidFill>
              </a:rPr>
              <a:t>candidates.</a:t>
            </a:r>
          </a:p>
          <a:p>
            <a:pPr>
              <a:buFont typeface="Wingdings" panose="05000000000000000000" pitchFamily="2" charset="2"/>
              <a:buChar char="v"/>
            </a:pPr>
            <a:endParaRPr lang="en-US" sz="4100" b="1" dirty="0" smtClean="0">
              <a:solidFill>
                <a:srgbClr val="7030A0"/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sz="4100" b="1" dirty="0" smtClean="0">
                <a:solidFill>
                  <a:srgbClr val="7030A0"/>
                </a:solidFill>
              </a:rPr>
              <a:t>She will start </a:t>
            </a:r>
            <a:r>
              <a:rPr lang="en-US" sz="4100" b="1" dirty="0">
                <a:solidFill>
                  <a:srgbClr val="7030A0"/>
                </a:solidFill>
              </a:rPr>
              <a:t>with </a:t>
            </a:r>
            <a:r>
              <a:rPr lang="en-US" sz="4100" b="1" dirty="0" smtClean="0">
                <a:solidFill>
                  <a:srgbClr val="7030A0"/>
                </a:solidFill>
              </a:rPr>
              <a:t>resume </a:t>
            </a:r>
            <a:r>
              <a:rPr lang="en-US" sz="4100" b="1" dirty="0">
                <a:solidFill>
                  <a:srgbClr val="7030A0"/>
                </a:solidFill>
              </a:rPr>
              <a:t>and interviewing </a:t>
            </a:r>
            <a:r>
              <a:rPr lang="en-US" sz="4100" b="1" dirty="0" smtClean="0">
                <a:solidFill>
                  <a:srgbClr val="7030A0"/>
                </a:solidFill>
              </a:rPr>
              <a:t>tips, and move on from there.</a:t>
            </a:r>
            <a:endParaRPr lang="en-US" sz="4100" b="1" dirty="0">
              <a:solidFill>
                <a:srgbClr val="7030A0"/>
              </a:solidFill>
            </a:endParaRPr>
          </a:p>
          <a:p>
            <a:endParaRPr lang="en-US" dirty="0"/>
          </a:p>
        </p:txBody>
      </p:sp>
      <p:pic>
        <p:nvPicPr>
          <p:cNvPr id="1026" name="Picture 2" descr="C:\Users\BDerfel\AppData\Local\Microsoft\Windows\Temporary Internet Files\Content.IE5\BKP02BCE\MM900297080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399" y="5557838"/>
            <a:ext cx="1155111" cy="995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BDerfel\AppData\Local\Microsoft\Windows\Temporary Internet Files\Content.IE5\GUUTYOJ2\MC90005510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" y="5557838"/>
            <a:ext cx="1283730" cy="1169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BDerfel\AppData\Local\Microsoft\Windows\Temporary Internet Files\Content.IE5\VCI9RQKJ\MC900237108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3800" y="5392848"/>
            <a:ext cx="1926878" cy="1160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0936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ummer">
  <a:themeElements>
    <a:clrScheme name="Summer">
      <a:dk1>
        <a:sysClr val="windowText" lastClr="000000"/>
      </a:dk1>
      <a:lt1>
        <a:sysClr val="window" lastClr="FFFFFF"/>
      </a:lt1>
      <a:dk2>
        <a:srgbClr val="E89117"/>
      </a:dk2>
      <a:lt2>
        <a:srgbClr val="FEDD78"/>
      </a:lt2>
      <a:accent1>
        <a:srgbClr val="A1B633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TC101972873[[fn=Summer]]</Template>
  <TotalTime>1603</TotalTime>
  <Words>267</Words>
  <Application>Microsoft Office PowerPoint</Application>
  <PresentationFormat>On-screen Show (4:3)</PresentationFormat>
  <Paragraphs>38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Summer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Brain Teaser</vt:lpstr>
      <vt:lpstr>Are you looking for a Job now, or for after High School?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Newfield High School 2011 - 2012</dc:title>
  <dc:creator>BDerfel</dc:creator>
  <cp:lastModifiedBy>BDerfel</cp:lastModifiedBy>
  <cp:revision>237</cp:revision>
  <dcterms:created xsi:type="dcterms:W3CDTF">2013-08-29T18:32:30Z</dcterms:created>
  <dcterms:modified xsi:type="dcterms:W3CDTF">2013-11-02T16:26:37Z</dcterms:modified>
</cp:coreProperties>
</file>