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90" r:id="rId2"/>
    <p:sldId id="295" r:id="rId3"/>
    <p:sldId id="292" r:id="rId4"/>
    <p:sldId id="293" r:id="rId5"/>
    <p:sldId id="308" r:id="rId6"/>
    <p:sldId id="291" r:id="rId7"/>
    <p:sldId id="302" r:id="rId8"/>
    <p:sldId id="309" r:id="rId9"/>
    <p:sldId id="304" r:id="rId10"/>
    <p:sldId id="310" r:id="rId11"/>
    <p:sldId id="305" r:id="rId12"/>
    <p:sldId id="300" r:id="rId13"/>
    <p:sldId id="30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C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032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3" d="100"/>
          <a:sy n="43" d="100"/>
        </p:scale>
        <p:origin x="-226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491810-6716-487A-B975-E1FA669C3D05}" type="datetimeFigureOut">
              <a:rPr lang="en-US" smtClean="0"/>
              <a:pPr/>
              <a:t>11/15/2013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E8C5A5-7BE7-421C-A038-E27F93397D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414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7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5F8BD-F409-4CAB-B840-81A39AEEC6FE}" type="datetimeFigureOut">
              <a:rPr lang="en-US" smtClean="0"/>
              <a:pPr/>
              <a:t>11/15/2013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141241" y="152400"/>
            <a:ext cx="692010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November 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18</a:t>
            </a:r>
            <a:r>
              <a:rPr lang="en-US" sz="3200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– November 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22</a:t>
            </a:r>
            <a:r>
              <a:rPr lang="en-US" sz="3200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nd</a:t>
            </a:r>
            <a:endParaRPr lang="en-US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098" name="Picture 2" descr="C:\Users\BDerfel\Pictures\School is Fun\spain pics in order\april 4\DSCN254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29618"/>
            <a:ext cx="7133509" cy="5350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9002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dissolve/>
      </p:transition>
    </mc:Choice>
    <mc:Fallback xmlns="">
      <p:transition spd="slow" advClick="0" advTm="3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BDerfel\AppData\Local\Microsoft\Windows\Temporary Internet Files\Content.Outlook\0O9TOQ71\ecard complete 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685800"/>
            <a:ext cx="7511143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7592357"/>
      </p:ext>
    </p:extLst>
  </p:cSld>
  <p:clrMapOvr>
    <a:masterClrMapping/>
  </p:clrMapOvr>
  <p:transition spd="slow" advClick="0" advTm="6000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33400"/>
            <a:ext cx="8991600" cy="924475"/>
          </a:xfrm>
        </p:spPr>
        <p:txBody>
          <a:bodyPr/>
          <a:lstStyle/>
          <a:p>
            <a:pPr algn="ctr"/>
            <a:r>
              <a:rPr lang="en-US" sz="2800" b="1" dirty="0"/>
              <a:t>Thursday, November 21</a:t>
            </a:r>
            <a:r>
              <a:rPr lang="en-US" sz="2800" b="1" baseline="30000" dirty="0"/>
              <a:t>st</a:t>
            </a:r>
            <a:r>
              <a:rPr lang="en-US" sz="2800" b="1" dirty="0"/>
              <a:t>, at 6 p.m. </a:t>
            </a:r>
            <a:r>
              <a:rPr lang="en-US" sz="2800" b="1" dirty="0" smtClean="0"/>
              <a:t>at Newfield </a:t>
            </a:r>
            <a:r>
              <a:rPr lang="en-US" sz="2800" b="1" dirty="0"/>
              <a:t>High </a:t>
            </a:r>
            <a:r>
              <a:rPr lang="en-US" sz="2800" b="1" dirty="0" smtClean="0"/>
              <a:t>School!</a:t>
            </a:r>
            <a:endParaRPr lang="en-US" sz="2800" b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Users\BDerfel\AppData\Local\Microsoft\Windows\Temporary Internet Files\Content.IE5\BKP02BCE\MM900297080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399" y="5557838"/>
            <a:ext cx="1155111" cy="995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BDerfel\AppData\Local\Microsoft\Windows\Temporary Internet Files\Content.IE5\GUUTYOJ2\MC90005510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" y="5557838"/>
            <a:ext cx="1283730" cy="1169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BDerfel\AppData\Local\Microsoft\Windows\Temporary Internet Files\Content.IE5\VCI9RQKJ\MC900237108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3800" y="5567315"/>
            <a:ext cx="1926878" cy="1160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838200" y="2286000"/>
            <a:ext cx="738475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/>
              <a:t>U</a:t>
            </a:r>
            <a:r>
              <a:rPr lang="en-US" sz="4000" dirty="0" smtClean="0"/>
              <a:t>se </a:t>
            </a:r>
            <a:r>
              <a:rPr lang="en-US" sz="4000" dirty="0"/>
              <a:t>CCR lab to update </a:t>
            </a:r>
            <a:r>
              <a:rPr lang="en-US" sz="4000" dirty="0" smtClean="0"/>
              <a:t>your </a:t>
            </a:r>
            <a:r>
              <a:rPr lang="en-US" sz="4000" dirty="0"/>
              <a:t>resumes and prepare </a:t>
            </a:r>
            <a:r>
              <a:rPr lang="en-US" sz="4000" dirty="0" smtClean="0"/>
              <a:t>yourselves </a:t>
            </a:r>
            <a:r>
              <a:rPr lang="en-US" sz="4000" dirty="0"/>
              <a:t>to </a:t>
            </a:r>
            <a:r>
              <a:rPr lang="en-US" sz="4000" dirty="0" smtClean="0"/>
              <a:t>talk with employers</a:t>
            </a:r>
            <a:r>
              <a:rPr lang="en-US" sz="4000" dirty="0" smtClean="0"/>
              <a:t>.</a:t>
            </a:r>
            <a:endParaRPr lang="en-US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581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49066" y="1814393"/>
            <a:ext cx="85510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Mon</a:t>
            </a:r>
            <a:r>
              <a:rPr lang="en-US" sz="32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day: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Sources of </a:t>
            </a:r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Strength @ 3:05 in  Room 207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Upward Bound Tutoring @ 3:05 in CCR Lab</a:t>
            </a:r>
            <a:endParaRPr lang="en-US" sz="3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9311" y="4876800"/>
            <a:ext cx="8954689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Wednes</a:t>
            </a:r>
            <a:r>
              <a:rPr lang="en-US" sz="32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day: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All Schoo</a:t>
            </a:r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 Assembly 11:00 – 11:30 – Auditorium </a:t>
            </a:r>
            <a:r>
              <a:rPr lang="en-US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NEW ELECTRONICS EXPECTATIONS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!)</a:t>
            </a:r>
            <a:endParaRPr lang="en-US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19791" y="3681441"/>
            <a:ext cx="8763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Tue</a:t>
            </a:r>
            <a:r>
              <a:rPr lang="en-US" sz="32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sday</a:t>
            </a: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3200" u="sng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1241" y="152400"/>
            <a:ext cx="692010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November 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18</a:t>
            </a:r>
            <a:r>
              <a:rPr lang="en-US" sz="3200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– November 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22</a:t>
            </a:r>
            <a:r>
              <a:rPr lang="en-US" sz="3200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nd</a:t>
            </a:r>
            <a:endParaRPr lang="en-US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255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9000">
        <p14:honeycomb/>
      </p:transition>
    </mc:Choice>
    <mc:Fallback xmlns="">
      <p:transition spd="slow" advClick="0" advTm="9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14216" y="3657600"/>
            <a:ext cx="877969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Friday</a:t>
            </a:r>
            <a:r>
              <a:rPr lang="en-US" sz="32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JV/V Girls Basketball vs. Waverly 5:30 </a:t>
            </a:r>
            <a:r>
              <a:rPr lang="en-US" sz="3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p.m</a:t>
            </a:r>
            <a:endParaRPr lang="en-US" sz="3200" u="sng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80998" y="2209800"/>
            <a:ext cx="8763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u="sng" dirty="0" smtClean="0">
                <a:solidFill>
                  <a:schemeClr val="bg1"/>
                </a:solidFill>
              </a:rPr>
              <a:t>Thur</a:t>
            </a:r>
            <a:r>
              <a:rPr lang="en-US" sz="2800" u="sng" dirty="0" smtClean="0">
                <a:solidFill>
                  <a:schemeClr val="bg1"/>
                </a:solidFill>
              </a:rPr>
              <a:t>sday</a:t>
            </a:r>
            <a:r>
              <a:rPr lang="en-US" sz="2800" dirty="0" smtClean="0">
                <a:solidFill>
                  <a:schemeClr val="bg1"/>
                </a:solidFill>
              </a:rPr>
              <a:t>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Industry and Youth Network Night at 6:00 p.m.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41241" y="152400"/>
            <a:ext cx="692010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November 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18</a:t>
            </a:r>
            <a:r>
              <a:rPr lang="en-US" sz="3200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– November 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22</a:t>
            </a:r>
            <a:r>
              <a:rPr lang="en-US" sz="3200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nd</a:t>
            </a:r>
            <a:endParaRPr lang="en-US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9456" y="5486400"/>
            <a:ext cx="87796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Satur</a:t>
            </a:r>
            <a:r>
              <a:rPr lang="en-US" sz="32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day:</a:t>
            </a:r>
            <a:endParaRPr lang="en-US" sz="3200" u="sng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78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9000">
        <p14:honeycomb/>
      </p:transition>
    </mc:Choice>
    <mc:Fallback xmlns="">
      <p:transition spd="slow" advClick="0" advTm="9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409700" y="-723901"/>
            <a:ext cx="6477000" cy="838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9744014"/>
      </p:ext>
    </p:extLst>
  </p:cSld>
  <p:clrMapOvr>
    <a:masterClrMapping/>
  </p:clrMapOvr>
  <p:transition spd="slow" advClick="0" advTm="7000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5383" y="457200"/>
            <a:ext cx="8534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200" dirty="0">
              <a:solidFill>
                <a:srgbClr val="7030A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10643" y="721934"/>
            <a:ext cx="81534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“The school leader as a coach… knows when to push and when to back off, based on the needs of the situation.  </a:t>
            </a:r>
            <a:r>
              <a:rPr lang="en-US" sz="3600" dirty="0" smtClean="0">
                <a:solidFill>
                  <a:schemeClr val="bg1"/>
                </a:solidFill>
              </a:rPr>
              <a:t>They show genuine concern for both the task at hand and the welfare of those who have to accomplish the task</a:t>
            </a:r>
            <a:r>
              <a:rPr lang="en-US" sz="3600" dirty="0" smtClean="0">
                <a:solidFill>
                  <a:schemeClr val="bg1"/>
                </a:solidFill>
              </a:rPr>
              <a:t>.”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79646" y="5153055"/>
            <a:ext cx="832170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i="1" dirty="0" smtClean="0">
                <a:solidFill>
                  <a:schemeClr val="bg1"/>
                </a:solidFill>
              </a:rPr>
              <a:t>(</a:t>
            </a:r>
            <a:r>
              <a:rPr lang="en-US" sz="2000" dirty="0" smtClean="0">
                <a:solidFill>
                  <a:schemeClr val="bg1"/>
                </a:solidFill>
              </a:rPr>
              <a:t>Megan </a:t>
            </a:r>
            <a:r>
              <a:rPr lang="en-US" sz="2000" dirty="0" err="1" smtClean="0">
                <a:solidFill>
                  <a:schemeClr val="bg1"/>
                </a:solidFill>
              </a:rPr>
              <a:t>Tschannen</a:t>
            </a:r>
            <a:r>
              <a:rPr lang="en-US" sz="2000" dirty="0" smtClean="0">
                <a:solidFill>
                  <a:schemeClr val="bg1"/>
                </a:solidFill>
              </a:rPr>
              <a:t>-Moran</a:t>
            </a:r>
            <a:r>
              <a:rPr lang="en-US" sz="2000" i="1" dirty="0" smtClean="0">
                <a:solidFill>
                  <a:schemeClr val="bg1"/>
                </a:solidFill>
              </a:rPr>
              <a:t>, </a:t>
            </a:r>
            <a:r>
              <a:rPr lang="en-US" sz="2000" dirty="0" smtClean="0">
                <a:solidFill>
                  <a:schemeClr val="bg1"/>
                </a:solidFill>
              </a:rPr>
              <a:t>in </a:t>
            </a:r>
            <a:r>
              <a:rPr lang="en-US" sz="2000" i="1" dirty="0" smtClean="0">
                <a:solidFill>
                  <a:schemeClr val="bg1"/>
                </a:solidFill>
              </a:rPr>
              <a:t>Becoming a Trustworthy Leader)</a:t>
            </a:r>
            <a:r>
              <a:rPr lang="en-US" sz="2000" dirty="0" smtClean="0">
                <a:solidFill>
                  <a:schemeClr val="bg1"/>
                </a:solidFill>
              </a:rPr>
              <a:t>.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6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8000">
        <p:dissolve/>
      </p:transition>
    </mc:Choice>
    <mc:Fallback xmlns="">
      <p:transition spd="slow" advClick="0" advTm="8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00" y="15240"/>
            <a:ext cx="2952958" cy="92447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Brain Teaser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23577" y="5036820"/>
            <a:ext cx="8229600" cy="845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400" dirty="0" smtClean="0">
                <a:solidFill>
                  <a:srgbClr val="7030A0"/>
                </a:solidFill>
              </a:rPr>
              <a:t>Be one of the first five people to tell me the answer and you will win a free ice-cream!</a:t>
            </a:r>
            <a:endParaRPr lang="en-US" sz="2400" dirty="0">
              <a:solidFill>
                <a:srgbClr val="7030A0"/>
              </a:solidFill>
            </a:endParaRPr>
          </a:p>
        </p:txBody>
      </p:sp>
      <p:pic>
        <p:nvPicPr>
          <p:cNvPr id="2050" name="Picture 2" descr="C:\Users\BDerfel\AppData\Local\Microsoft\Windows\Temporary Internet Files\Content.IE5\XL7AIYFS\MC90023400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405794" y="72279"/>
            <a:ext cx="562012" cy="1072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BDerfel\AppData\Local\Microsoft\Windows\Temporary Internet Files\Content.IE5\D56WN5HE\MC90041060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58" y="49531"/>
            <a:ext cx="1000918" cy="984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514600" y="2978110"/>
            <a:ext cx="16466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ENU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257414" y="2054780"/>
            <a:ext cx="12057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ME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38768" y="3043535"/>
            <a:ext cx="19618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RATE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05892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9000">
        <p:checker/>
      </p:transition>
    </mc:Choice>
    <mc:Fallback xmlns="">
      <p:transition spd="slow" advClick="0" advTm="900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Derfel\AppData\Local\Microsoft\Windows\Temporary Internet Files\Content.Outlook\0O9TOQ71\ecard complete 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762000"/>
            <a:ext cx="7075714" cy="495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37956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/>
    </mc:Choice>
    <mc:Fallback>
      <p:transition spd="slow" advClick="0" advTm="6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82197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918535" y="134581"/>
            <a:ext cx="5492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Positive Technology Zone</a:t>
            </a:r>
            <a:endParaRPr lang="en-US" sz="3600" i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8406" y="4636821"/>
            <a:ext cx="49515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We need you to volunteer to role play at our assembly!</a:t>
            </a:r>
            <a:endParaRPr lang="en-US" sz="32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79026" y="4975376"/>
            <a:ext cx="22634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chemeClr val="bg1"/>
                </a:solidFill>
              </a:rPr>
              <a:t>See Mr. Derfel for details.</a:t>
            </a:r>
            <a:endParaRPr lang="en-US" sz="2800" b="1" i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846077" y="2598280"/>
            <a:ext cx="554944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 need you to </a:t>
            </a:r>
            <a:r>
              <a:rPr lang="en-US" sz="36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 positive, respectful, and attentive at our assembly.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3074" name="Picture 2" descr="C:\Users\BDerfel\AppData\Local\Microsoft\Windows\Temporary Internet Files\Content.IE5\RKSBU8PR\MC900431567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143314"/>
            <a:ext cx="1436634" cy="1446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BDerfel\AppData\Local\Microsoft\Windows\Temporary Internet Files\Content.IE5\GUUTYOJ2\MC900441332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89" y="1442724"/>
            <a:ext cx="847392" cy="84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BDerfel\AppData\Local\Microsoft\Windows\Temporary Internet Files\Content.IE5\GUUTYOJ2\MC900441332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741" y="1555448"/>
            <a:ext cx="847392" cy="84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BDerfel\AppData\Local\Microsoft\Windows\Temporary Internet Files\Content.IE5\RKSBU8PR\MC900431567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137" y="1143314"/>
            <a:ext cx="1436634" cy="1446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4038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11000">
        <p14:shred/>
      </p:transition>
    </mc:Choice>
    <mc:Fallback xmlns="">
      <p:transition spd="slow" advClick="0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33400"/>
            <a:ext cx="8991600" cy="924475"/>
          </a:xfrm>
        </p:spPr>
        <p:txBody>
          <a:bodyPr/>
          <a:lstStyle/>
          <a:p>
            <a:pPr algn="ctr"/>
            <a:r>
              <a:rPr lang="en-US" sz="2800" b="1" dirty="0"/>
              <a:t>Thursday, November 21</a:t>
            </a:r>
            <a:r>
              <a:rPr lang="en-US" sz="2800" b="1" baseline="30000" dirty="0"/>
              <a:t>st</a:t>
            </a:r>
            <a:r>
              <a:rPr lang="en-US" sz="2800" b="1" dirty="0"/>
              <a:t>, at 6 p.m. </a:t>
            </a:r>
            <a:r>
              <a:rPr lang="en-US" sz="2800" b="1" dirty="0" smtClean="0"/>
              <a:t>at Newfield </a:t>
            </a:r>
            <a:r>
              <a:rPr lang="en-US" sz="2800" b="1" dirty="0"/>
              <a:t>High </a:t>
            </a:r>
            <a:r>
              <a:rPr lang="en-US" sz="2800" b="1" dirty="0" smtClean="0"/>
              <a:t>School!</a:t>
            </a:r>
            <a:endParaRPr lang="en-US" sz="2800" b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Users\BDerfel\AppData\Local\Microsoft\Windows\Temporary Internet Files\Content.IE5\BKP02BCE\MM900297080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399" y="5557838"/>
            <a:ext cx="1155111" cy="995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BDerfel\AppData\Local\Microsoft\Windows\Temporary Internet Files\Content.IE5\GUUTYOJ2\MC90005510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" y="5557838"/>
            <a:ext cx="1283730" cy="1169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BDerfel\AppData\Local\Microsoft\Windows\Temporary Internet Files\Content.IE5\VCI9RQKJ\MC900237108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3800" y="5392848"/>
            <a:ext cx="1926878" cy="1160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894862" y="1828800"/>
            <a:ext cx="738475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15 employers from Tompkins County </a:t>
            </a:r>
            <a:r>
              <a:rPr lang="en-US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will be here to </a:t>
            </a:r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talk </a:t>
            </a:r>
            <a:r>
              <a:rPr lang="en-US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with graduating seniors about </a:t>
            </a:r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actual jobs that will need to be filled this </a:t>
            </a:r>
            <a:r>
              <a:rPr lang="en-US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June</a:t>
            </a:r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8093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BDerfel\AppData\Local\Microsoft\Windows\Temporary Internet Files\Content.Outlook\0O9TOQ71\ecard complete 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609600"/>
            <a:ext cx="7293428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78658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6000">
        <p:split orient="vert"/>
      </p:transition>
    </mc:Choice>
    <mc:Fallback>
      <p:transition spd="slow" advClick="0" advTm="6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33400"/>
            <a:ext cx="8991600" cy="924475"/>
          </a:xfrm>
        </p:spPr>
        <p:txBody>
          <a:bodyPr/>
          <a:lstStyle/>
          <a:p>
            <a:pPr algn="ctr"/>
            <a:r>
              <a:rPr lang="en-US" sz="2800" b="1" dirty="0"/>
              <a:t>Thursday, November 21</a:t>
            </a:r>
            <a:r>
              <a:rPr lang="en-US" sz="2800" b="1" baseline="30000" dirty="0"/>
              <a:t>st</a:t>
            </a:r>
            <a:r>
              <a:rPr lang="en-US" sz="2800" b="1" dirty="0"/>
              <a:t>, at 6 p.m. </a:t>
            </a:r>
            <a:r>
              <a:rPr lang="en-US" sz="2800" b="1" dirty="0" smtClean="0"/>
              <a:t>at Newfield </a:t>
            </a:r>
            <a:r>
              <a:rPr lang="en-US" sz="2800" b="1" dirty="0"/>
              <a:t>High </a:t>
            </a:r>
            <a:r>
              <a:rPr lang="en-US" sz="2800" b="1" dirty="0" smtClean="0"/>
              <a:t>School!</a:t>
            </a:r>
            <a:endParaRPr lang="en-US" sz="2800" b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Users\BDerfel\AppData\Local\Microsoft\Windows\Temporary Internet Files\Content.IE5\BKP02BCE\MM900297080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399" y="5557838"/>
            <a:ext cx="1155111" cy="995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BDerfel\AppData\Local\Microsoft\Windows\Temporary Internet Files\Content.IE5\GUUTYOJ2\MC90005510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" y="5557838"/>
            <a:ext cx="1283730" cy="1169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BDerfel\AppData\Local\Microsoft\Windows\Temporary Internet Files\Content.IE5\VCI9RQKJ\MC900237108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3800" y="5392848"/>
            <a:ext cx="1926878" cy="1160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894862" y="2133600"/>
            <a:ext cx="738475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/>
              <a:t>T</a:t>
            </a:r>
            <a:r>
              <a:rPr lang="en-US" sz="4000" dirty="0" smtClean="0"/>
              <a:t>ake </a:t>
            </a:r>
            <a:r>
              <a:rPr lang="en-US" sz="4000" dirty="0"/>
              <a:t>part in on-the-spot interviews and hiring conversations. </a:t>
            </a:r>
            <a:endParaRPr lang="en-US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15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TC101972873[[fn=Summer]]</Template>
  <TotalTime>1918</TotalTime>
  <Words>293</Words>
  <Application>Microsoft Office PowerPoint</Application>
  <PresentationFormat>On-screen Show (4:3)</PresentationFormat>
  <Paragraphs>37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Summer</vt:lpstr>
      <vt:lpstr>PowerPoint Presentation</vt:lpstr>
      <vt:lpstr>PowerPoint Presentation</vt:lpstr>
      <vt:lpstr>PowerPoint Presentation</vt:lpstr>
      <vt:lpstr>Brain Teaser</vt:lpstr>
      <vt:lpstr>PowerPoint Presentation</vt:lpstr>
      <vt:lpstr>PowerPoint Presentation</vt:lpstr>
      <vt:lpstr>Thursday, November 21st, at 6 p.m. at Newfield High School!</vt:lpstr>
      <vt:lpstr>PowerPoint Presentation</vt:lpstr>
      <vt:lpstr>Thursday, November 21st, at 6 p.m. at Newfield High School!</vt:lpstr>
      <vt:lpstr>PowerPoint Presentation</vt:lpstr>
      <vt:lpstr>Thursday, November 21st, at 6 p.m. at Newfield High School!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Newfield High School 2011 - 2012</dc:title>
  <dc:creator>BDerfel</dc:creator>
  <cp:lastModifiedBy>BDerfel</cp:lastModifiedBy>
  <cp:revision>268</cp:revision>
  <dcterms:created xsi:type="dcterms:W3CDTF">2013-08-29T18:32:30Z</dcterms:created>
  <dcterms:modified xsi:type="dcterms:W3CDTF">2013-11-15T15:59:36Z</dcterms:modified>
</cp:coreProperties>
</file>