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90" r:id="rId2"/>
    <p:sldId id="306" r:id="rId3"/>
    <p:sldId id="295" r:id="rId4"/>
    <p:sldId id="292" r:id="rId5"/>
    <p:sldId id="293" r:id="rId6"/>
    <p:sldId id="291" r:id="rId7"/>
    <p:sldId id="302" r:id="rId8"/>
    <p:sldId id="304" r:id="rId9"/>
    <p:sldId id="305" r:id="rId10"/>
    <p:sldId id="30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bg1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bg1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100363" y="152400"/>
            <a:ext cx="70018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November 12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November 15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Users\BDerfel\Pictures\School is Fun\spain photos\spain photos\view\DSCN18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007" y="1229618"/>
            <a:ext cx="3982593" cy="531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dissolve/>
      </p:transition>
    </mc:Choice>
    <mc:Fallback xmlns="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4307" y="1229618"/>
            <a:ext cx="855109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Tuesday: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7030A0"/>
                </a:solidFill>
              </a:rPr>
              <a:t>Canned Food Drive sponsored by the National Honor </a:t>
            </a:r>
            <a:r>
              <a:rPr lang="en-US" sz="2800" dirty="0" smtClean="0">
                <a:solidFill>
                  <a:srgbClr val="7030A0"/>
                </a:solidFill>
              </a:rPr>
              <a:t>Society.</a:t>
            </a:r>
            <a:endParaRPr lang="en-US" sz="2800" dirty="0">
              <a:solidFill>
                <a:srgbClr val="7030A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7030A0"/>
                </a:solidFill>
              </a:rPr>
              <a:t>Student + 5 items = Picnic </a:t>
            </a:r>
            <a:r>
              <a:rPr lang="en-US" sz="2800" dirty="0" smtClean="0">
                <a:solidFill>
                  <a:srgbClr val="7030A0"/>
                </a:solidFill>
              </a:rPr>
              <a:t>Point.</a:t>
            </a:r>
            <a:endParaRPr lang="en-US" sz="2800" dirty="0">
              <a:solidFill>
                <a:srgbClr val="7030A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7030A0"/>
                </a:solidFill>
              </a:rPr>
              <a:t>Homeroom with largest donation = Cider and doughnut </a:t>
            </a:r>
            <a:r>
              <a:rPr lang="en-US" sz="2800" dirty="0" smtClean="0">
                <a:solidFill>
                  <a:srgbClr val="7030A0"/>
                </a:solidFill>
              </a:rPr>
              <a:t>party.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91119" y="152400"/>
            <a:ext cx="66203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November 4</a:t>
            </a:r>
            <a:r>
              <a:rPr lang="en-US" sz="3200" baseline="30000" dirty="0" smtClean="0">
                <a:solidFill>
                  <a:srgbClr val="7030A0"/>
                </a:solidFill>
              </a:rPr>
              <a:t>th</a:t>
            </a:r>
            <a:r>
              <a:rPr lang="en-US" sz="3200" dirty="0" smtClean="0">
                <a:solidFill>
                  <a:srgbClr val="7030A0"/>
                </a:solidFill>
              </a:rPr>
              <a:t> – November 8th 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07" y="5334000"/>
            <a:ext cx="87796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Friday: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7030A0"/>
                </a:solidFill>
              </a:rPr>
              <a:t>Hypnotist Show </a:t>
            </a:r>
            <a:r>
              <a:rPr lang="en-US" sz="2800" dirty="0" smtClean="0">
                <a:solidFill>
                  <a:srgbClr val="7030A0"/>
                </a:solidFill>
              </a:rPr>
              <a:t>sponsored </a:t>
            </a:r>
            <a:r>
              <a:rPr lang="en-US" sz="2800" dirty="0">
                <a:solidFill>
                  <a:srgbClr val="7030A0"/>
                </a:solidFill>
              </a:rPr>
              <a:t>by the Class of </a:t>
            </a:r>
            <a:r>
              <a:rPr lang="en-US" sz="2800" dirty="0" smtClean="0">
                <a:solidFill>
                  <a:srgbClr val="7030A0"/>
                </a:solidFill>
              </a:rPr>
              <a:t>2015. (Auditorium </a:t>
            </a:r>
            <a:r>
              <a:rPr lang="en-US" sz="2800" dirty="0">
                <a:solidFill>
                  <a:srgbClr val="7030A0"/>
                </a:solidFill>
              </a:rPr>
              <a:t>– 7:00 p.m</a:t>
            </a:r>
            <a:r>
              <a:rPr lang="en-US" sz="2800" dirty="0" smtClean="0">
                <a:solidFill>
                  <a:srgbClr val="7030A0"/>
                </a:solidFill>
              </a:rPr>
              <a:t>.)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8352" y="4114800"/>
            <a:ext cx="876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u="sng" dirty="0" smtClean="0">
                <a:solidFill>
                  <a:srgbClr val="7030A0"/>
                </a:solidFill>
              </a:rPr>
              <a:t>Wednesday</a:t>
            </a:r>
            <a:r>
              <a:rPr lang="en-US" sz="2800" dirty="0">
                <a:solidFill>
                  <a:srgbClr val="7030A0"/>
                </a:solidFill>
              </a:rPr>
              <a:t>:</a:t>
            </a:r>
            <a:endParaRPr lang="en-US" sz="2800" u="sng" dirty="0" smtClean="0">
              <a:solidFill>
                <a:srgbClr val="7030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Sources of Strength at 3:00 in </a:t>
            </a:r>
            <a:r>
              <a:rPr lang="en-US" sz="2800" dirty="0">
                <a:solidFill>
                  <a:srgbClr val="7030A0"/>
                </a:solidFill>
              </a:rPr>
              <a:t>room 207</a:t>
            </a:r>
            <a:endParaRPr lang="en-US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5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9000">
        <p14:honeycomb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 smtClean="0"/>
              <a:t>Newfield Schools</a:t>
            </a:r>
            <a:br>
              <a:rPr lang="en-US" b="1" dirty="0" smtClean="0"/>
            </a:br>
            <a:r>
              <a:rPr lang="en-US" b="1" dirty="0" smtClean="0"/>
              <a:t>2013 Canned Food Drive!</a:t>
            </a:r>
            <a:endParaRPr lang="en-US" b="1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57200" y="22860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600" dirty="0" smtClean="0">
                <a:solidFill>
                  <a:srgbClr val="7030A0"/>
                </a:solidFill>
              </a:rPr>
              <a:t>November 4</a:t>
            </a:r>
            <a:r>
              <a:rPr lang="en-US" sz="4600" baseline="30000" dirty="0" smtClean="0">
                <a:solidFill>
                  <a:srgbClr val="7030A0"/>
                </a:solidFill>
              </a:rPr>
              <a:t>th</a:t>
            </a:r>
            <a:r>
              <a:rPr lang="en-US" sz="4600" dirty="0" smtClean="0">
                <a:solidFill>
                  <a:srgbClr val="7030A0"/>
                </a:solidFill>
              </a:rPr>
              <a:t> – November 15</a:t>
            </a:r>
          </a:p>
          <a:p>
            <a:pPr algn="ctr"/>
            <a:endParaRPr lang="en-US" sz="2800" b="1" dirty="0" smtClean="0">
              <a:solidFill>
                <a:srgbClr val="7030A0"/>
              </a:solidFill>
            </a:endParaRPr>
          </a:p>
          <a:p>
            <a:pPr algn="ctr"/>
            <a:endParaRPr lang="en-US" sz="2800" b="1" dirty="0" smtClean="0">
              <a:solidFill>
                <a:srgbClr val="7030A0"/>
              </a:solidFill>
            </a:endParaRPr>
          </a:p>
          <a:p>
            <a:pPr algn="ctr"/>
            <a:endParaRPr lang="en-US" sz="2800" b="1" dirty="0" smtClean="0">
              <a:solidFill>
                <a:srgbClr val="7030A0"/>
              </a:solidFill>
            </a:endParaRPr>
          </a:p>
          <a:p>
            <a:pPr algn="ctr"/>
            <a:endParaRPr lang="en-US" sz="28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Bring cans or boxes of food into school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support our community !</a:t>
            </a:r>
          </a:p>
          <a:p>
            <a:pPr algn="ctr"/>
            <a:endParaRPr lang="en-US" sz="2800" dirty="0" smtClean="0">
              <a:solidFill>
                <a:srgbClr val="7030A0"/>
              </a:solidFill>
            </a:endParaRPr>
          </a:p>
          <a:p>
            <a:pPr algn="ctr"/>
            <a:endParaRPr lang="en-US" sz="2800" b="1" dirty="0" smtClean="0">
              <a:solidFill>
                <a:srgbClr val="7030A0"/>
              </a:solidFill>
            </a:endParaRPr>
          </a:p>
          <a:p>
            <a:pPr algn="ctr"/>
            <a:endParaRPr lang="en-US" sz="51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5100" dirty="0" smtClean="0">
                <a:solidFill>
                  <a:srgbClr val="7030A0"/>
                </a:solidFill>
              </a:rPr>
              <a:t>Helping others feels good!</a:t>
            </a:r>
          </a:p>
          <a:p>
            <a:pPr algn="ctr"/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Z:\ppfarrer\AppData\Local\Microsoft\Windows\Temporary Internet Files\Content.IE5\V2B2RM14\MC900038626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941320"/>
            <a:ext cx="1219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Program Files\Microsoft Office\MEDIA\CAGCAT10\j0230876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6700" y="50292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889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dissolve/>
      </p:transition>
    </mc:Choice>
    <mc:Fallback xmlns="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744014"/>
      </p:ext>
    </p:extLst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383" y="457200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0643" y="721934"/>
            <a:ext cx="8153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7030A0"/>
                </a:solidFill>
              </a:rPr>
              <a:t>“Our hope for creative living in this world house that we have inherited lies in our ability to reestablish the moral ends of our lives in personal character and social </a:t>
            </a:r>
            <a:r>
              <a:rPr lang="en-US" sz="3600" dirty="0" smtClean="0">
                <a:solidFill>
                  <a:srgbClr val="7030A0"/>
                </a:solidFill>
              </a:rPr>
              <a:t>justice.”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28177" y="4138254"/>
            <a:ext cx="58657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7030A0"/>
                </a:solidFill>
              </a:rPr>
              <a:t>(Martin Luther King, Jr</a:t>
            </a:r>
            <a:r>
              <a:rPr lang="en-US" sz="2800" i="1" dirty="0" smtClean="0">
                <a:solidFill>
                  <a:srgbClr val="7030A0"/>
                </a:solidFill>
              </a:rPr>
              <a:t>., </a:t>
            </a:r>
            <a:r>
              <a:rPr lang="en-US" sz="2800" i="1" dirty="0">
                <a:solidFill>
                  <a:srgbClr val="7030A0"/>
                </a:solidFill>
              </a:rPr>
              <a:t>1967)</a:t>
            </a:r>
            <a:r>
              <a:rPr lang="en-US" sz="2800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5240"/>
            <a:ext cx="2952958" cy="92447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Brain Teaser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3577" y="503682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Be one of the first five people to tell me the answer and you will win a free ice-cream!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05794" y="72279"/>
            <a:ext cx="562012" cy="107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" y="49531"/>
            <a:ext cx="1000918" cy="98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916489" y="2819400"/>
            <a:ext cx="547425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dirty="0"/>
              <a:t>CUS TOM</a:t>
            </a:r>
            <a:endParaRPr lang="en-US" sz="8800" b="1" cap="none" spc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89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9000">
        <p:checker/>
      </p:transition>
    </mc:Choice>
    <mc:Fallback xmlns="">
      <p:transition spd="slow" advClick="0" advTm="9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18535" y="134581"/>
            <a:ext cx="54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</a:t>
            </a:r>
            <a:endParaRPr lang="en-US" sz="3600" i="1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39" y="4267200"/>
            <a:ext cx="49515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We only have one more week to get this organized, or it won’t happen.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79026" y="4975376"/>
            <a:ext cx="22634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7030A0"/>
                </a:solidFill>
              </a:rPr>
              <a:t>See Mr. Derfel for details.</a:t>
            </a:r>
            <a:endParaRPr lang="en-US" sz="2800" b="1" i="1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61317" y="2767194"/>
            <a:ext cx="5549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you to publicize our proposed changes!</a:t>
            </a:r>
            <a:endParaRPr lang="en-US" sz="3600" dirty="0"/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56038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89" y="1442724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41" y="1555448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37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03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1000">
        <p14:shred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924475"/>
          </a:xfrm>
        </p:spPr>
        <p:txBody>
          <a:bodyPr/>
          <a:lstStyle/>
          <a:p>
            <a:pPr algn="ctr"/>
            <a:r>
              <a:rPr lang="en-US" sz="2800" b="1" dirty="0"/>
              <a:t>Thursday, November 21</a:t>
            </a:r>
            <a:r>
              <a:rPr lang="en-US" sz="2800" b="1" baseline="30000" dirty="0"/>
              <a:t>st</a:t>
            </a:r>
            <a:r>
              <a:rPr lang="en-US" sz="2800" b="1" dirty="0"/>
              <a:t>, at 6 p.m. </a:t>
            </a:r>
            <a:r>
              <a:rPr lang="en-US" sz="2800" b="1" dirty="0" smtClean="0"/>
              <a:t>at Newfield </a:t>
            </a:r>
            <a:r>
              <a:rPr lang="en-US" sz="2800" b="1" dirty="0"/>
              <a:t>High </a:t>
            </a:r>
            <a:r>
              <a:rPr lang="en-US" sz="2800" b="1" dirty="0" smtClean="0"/>
              <a:t>School!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BDerfel\AppData\Local\Microsoft\Windows\Temporary Internet Files\Content.IE5\BKP02BCE\MM90029708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399" y="5557838"/>
            <a:ext cx="1155111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GUUTYOJ2\MC9000551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5557838"/>
            <a:ext cx="1283730" cy="116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VCI9RQKJ\MC9002371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0" y="5392848"/>
            <a:ext cx="1926878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4862" y="1828800"/>
            <a:ext cx="73847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15 employers from Tompkins County </a:t>
            </a:r>
            <a:r>
              <a:rPr lang="en-US" sz="3600" dirty="0" smtClean="0">
                <a:solidFill>
                  <a:srgbClr val="002060"/>
                </a:solidFill>
              </a:rPr>
              <a:t>will be here to </a:t>
            </a:r>
            <a:r>
              <a:rPr lang="en-US" sz="3600" dirty="0">
                <a:solidFill>
                  <a:srgbClr val="002060"/>
                </a:solidFill>
              </a:rPr>
              <a:t>talk </a:t>
            </a:r>
            <a:r>
              <a:rPr lang="en-US" sz="3600" dirty="0" smtClean="0">
                <a:solidFill>
                  <a:srgbClr val="002060"/>
                </a:solidFill>
              </a:rPr>
              <a:t>with graduating seniors about </a:t>
            </a:r>
            <a:r>
              <a:rPr lang="en-US" sz="3600" dirty="0">
                <a:solidFill>
                  <a:srgbClr val="002060"/>
                </a:solidFill>
              </a:rPr>
              <a:t>actual jobs that will need to be filled this </a:t>
            </a:r>
            <a:r>
              <a:rPr lang="en-US" sz="3600" dirty="0" smtClean="0">
                <a:solidFill>
                  <a:srgbClr val="002060"/>
                </a:solidFill>
              </a:rPr>
              <a:t>June</a:t>
            </a:r>
            <a:r>
              <a:rPr lang="en-US" sz="36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09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924475"/>
          </a:xfrm>
        </p:spPr>
        <p:txBody>
          <a:bodyPr/>
          <a:lstStyle/>
          <a:p>
            <a:pPr algn="ctr"/>
            <a:r>
              <a:rPr lang="en-US" sz="2800" b="1" dirty="0"/>
              <a:t>Thursday, November 21</a:t>
            </a:r>
            <a:r>
              <a:rPr lang="en-US" sz="2800" b="1" baseline="30000" dirty="0"/>
              <a:t>st</a:t>
            </a:r>
            <a:r>
              <a:rPr lang="en-US" sz="2800" b="1" dirty="0"/>
              <a:t>, at 6 p.m. </a:t>
            </a:r>
            <a:r>
              <a:rPr lang="en-US" sz="2800" b="1" dirty="0" smtClean="0"/>
              <a:t>at Newfield </a:t>
            </a:r>
            <a:r>
              <a:rPr lang="en-US" sz="2800" b="1" dirty="0"/>
              <a:t>High </a:t>
            </a:r>
            <a:r>
              <a:rPr lang="en-US" sz="2800" b="1" dirty="0" smtClean="0"/>
              <a:t>School!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BDerfel\AppData\Local\Microsoft\Windows\Temporary Internet Files\Content.IE5\BKP02BCE\MM90029708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399" y="5557838"/>
            <a:ext cx="1155111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GUUTYOJ2\MC9000551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5557838"/>
            <a:ext cx="1283730" cy="116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VCI9RQKJ\MC9002371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0" y="5392848"/>
            <a:ext cx="1926878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4862" y="2133600"/>
            <a:ext cx="73847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T</a:t>
            </a:r>
            <a:r>
              <a:rPr lang="en-US" sz="4000" dirty="0" smtClean="0"/>
              <a:t>ake </a:t>
            </a:r>
            <a:r>
              <a:rPr lang="en-US" sz="4000" dirty="0"/>
              <a:t>part in on-the-spot interviews and hiring conversations. 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5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924475"/>
          </a:xfrm>
        </p:spPr>
        <p:txBody>
          <a:bodyPr/>
          <a:lstStyle/>
          <a:p>
            <a:pPr algn="ctr"/>
            <a:r>
              <a:rPr lang="en-US" sz="2800" b="1" dirty="0"/>
              <a:t>Thursday, November 21</a:t>
            </a:r>
            <a:r>
              <a:rPr lang="en-US" sz="2800" b="1" baseline="30000" dirty="0"/>
              <a:t>st</a:t>
            </a:r>
            <a:r>
              <a:rPr lang="en-US" sz="2800" b="1" dirty="0"/>
              <a:t>, at 6 p.m. </a:t>
            </a:r>
            <a:r>
              <a:rPr lang="en-US" sz="2800" b="1" dirty="0" smtClean="0"/>
              <a:t>at Newfield </a:t>
            </a:r>
            <a:r>
              <a:rPr lang="en-US" sz="2800" b="1" dirty="0"/>
              <a:t>High </a:t>
            </a:r>
            <a:r>
              <a:rPr lang="en-US" sz="2800" b="1" dirty="0" smtClean="0"/>
              <a:t>School!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BDerfel\AppData\Local\Microsoft\Windows\Temporary Internet Files\Content.IE5\BKP02BCE\MM90029708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399" y="5557838"/>
            <a:ext cx="1155111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GUUTYOJ2\MC9000551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5557838"/>
            <a:ext cx="1283730" cy="116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VCI9RQKJ\MC9002371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0" y="5567315"/>
            <a:ext cx="1926878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4862" y="1637676"/>
            <a:ext cx="73847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U</a:t>
            </a:r>
            <a:r>
              <a:rPr lang="en-US" sz="4000" dirty="0" smtClean="0"/>
              <a:t>se </a:t>
            </a:r>
            <a:r>
              <a:rPr lang="en-US" sz="4000" dirty="0"/>
              <a:t>CCR lab to update </a:t>
            </a:r>
            <a:r>
              <a:rPr lang="en-US" sz="4000" dirty="0" smtClean="0"/>
              <a:t>your </a:t>
            </a:r>
            <a:r>
              <a:rPr lang="en-US" sz="4000" dirty="0"/>
              <a:t>resumes and prepare </a:t>
            </a:r>
            <a:r>
              <a:rPr lang="en-US" sz="4000" dirty="0" smtClean="0"/>
              <a:t>yourselves </a:t>
            </a:r>
            <a:r>
              <a:rPr lang="en-US" sz="4000" dirty="0"/>
              <a:t>to talk about </a:t>
            </a:r>
            <a:r>
              <a:rPr lang="en-US" sz="4000" dirty="0" smtClean="0"/>
              <a:t>your skills </a:t>
            </a:r>
            <a:r>
              <a:rPr lang="en-US" sz="4000" dirty="0"/>
              <a:t>and personal qualities that make </a:t>
            </a:r>
            <a:r>
              <a:rPr lang="en-US" sz="4000" dirty="0" smtClean="0"/>
              <a:t>you worth </a:t>
            </a:r>
            <a:r>
              <a:rPr lang="en-US" sz="4000" dirty="0"/>
              <a:t>hiring.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8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1697</TotalTime>
  <Words>299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Summer</vt:lpstr>
      <vt:lpstr>PowerPoint Presentation</vt:lpstr>
      <vt:lpstr>PowerPoint Presentation</vt:lpstr>
      <vt:lpstr>PowerPoint Presentation</vt:lpstr>
      <vt:lpstr>PowerPoint Presentation</vt:lpstr>
      <vt:lpstr>Brain Teaser</vt:lpstr>
      <vt:lpstr>PowerPoint Presentation</vt:lpstr>
      <vt:lpstr>Thursday, November 21st, at 6 p.m. at Newfield High School!</vt:lpstr>
      <vt:lpstr>Thursday, November 21st, at 6 p.m. at Newfield High School!</vt:lpstr>
      <vt:lpstr>Thursday, November 21st, at 6 p.m. at Newfield High School!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251</cp:revision>
  <dcterms:created xsi:type="dcterms:W3CDTF">2013-08-29T18:32:30Z</dcterms:created>
  <dcterms:modified xsi:type="dcterms:W3CDTF">2013-11-08T21:23:01Z</dcterms:modified>
</cp:coreProperties>
</file>