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0" r:id="rId2"/>
    <p:sldId id="303" r:id="rId3"/>
    <p:sldId id="294" r:id="rId4"/>
    <p:sldId id="292" r:id="rId5"/>
    <p:sldId id="271" r:id="rId6"/>
    <p:sldId id="304" r:id="rId7"/>
    <p:sldId id="295" r:id="rId8"/>
    <p:sldId id="29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7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1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21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772400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1600200"/>
            <a:ext cx="3810000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600" y="16002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43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B491A94-A193-42BE-8C1E-4DB68D4A0F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017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2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7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4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3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0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4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7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77195" y="152400"/>
            <a:ext cx="46481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January 6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– January 10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BDerfel\Pictures\School is Fun\spain pics in order\april 6\DSCN3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38" y="1447800"/>
            <a:ext cx="6996509" cy="524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225" y="990600"/>
            <a:ext cx="7543800" cy="8382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Girls Who Code (GWC) &amp; Women in Computing at Cornell (WICC)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1" y="1905000"/>
            <a:ext cx="8354865" cy="28194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Who: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For high school girls interested in computing, and organized by Women in Computing at Cornell </a:t>
            </a:r>
          </a:p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What: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Girls Who Code High School Workshops</a:t>
            </a:r>
          </a:p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When: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Starting February 2014, Weekly Workshops for 1.5 hours</a:t>
            </a:r>
          </a:p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Where: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Cornell University</a:t>
            </a:r>
          </a:p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Why: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To offer essential computer science education and exposure to high-school aged girls in the local area, and to help them get a holistic view of computer science and discover their interests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s://lh5.googleusercontent.com/ed5dLI5Q_jnAQCuKK0h0TEGkIYFLH0wJZoSvJFRm6obeiaJwuWEgJZj-3ZneMQPUl4bdH3GcvffI3gYJ2diKgEyQd7K9sQhp9OQBSdXEzHQVH-jxoYHgfTVOT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044699" cy="81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Shot 2013-12-02 at 3.18.22 A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5" t="29777" r="33611" b="13852"/>
          <a:stretch/>
        </p:blipFill>
        <p:spPr>
          <a:xfrm>
            <a:off x="8130872" y="1"/>
            <a:ext cx="1013128" cy="1142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6000492"/>
            <a:ext cx="499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See Mr. Derfel for Details!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1296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228600"/>
            <a:ext cx="170449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3800" y="374424"/>
            <a:ext cx="1143000" cy="218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Brain Teaser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4057" y="588264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9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32" y="1485254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770" y="5002013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77" y="4781964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05" y="2045845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657" y="2555344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539" y="3081894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890" y="3599552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045795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BDerfel\AppData\Local\Microsoft\Windows\Temporary Internet Files\Content.IE5\BKP02BCE\MM90028404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824" y="4425814"/>
            <a:ext cx="1303934" cy="95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22454" y="4555770"/>
            <a:ext cx="856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ON</a:t>
            </a:r>
            <a:endParaRPr lang="en-US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7924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“Observe students working individually, in small groups, and in the class as a whole with the intent to study factors that facilitate or impede progress for individuals and for the group as a whole.”</a:t>
            </a:r>
            <a:endParaRPr lang="en-US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			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Tomlinson &amp; McTighe, 2006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2" name="Picture 4" descr="C:\Users\BDerfel\AppData\Local\Microsoft\Windows\Temporary Internet Files\Content.IE5\BKP02BCE\MP90042656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BDerfel\AppData\Local\Microsoft\Windows\Temporary Internet Files\Content.IE5\GUUTYOJ2\MP90039989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21" y="4531519"/>
            <a:ext cx="2570414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BDerfel\AppData\Local\Microsoft\Windows\Temporary Internet Files\Content.IE5\VCI9RQKJ\MP90042781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434" y="4529852"/>
            <a:ext cx="1752600" cy="130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0" y="304800"/>
            <a:ext cx="4648200" cy="1206500"/>
          </a:xfrm>
        </p:spPr>
        <p:txBody>
          <a:bodyPr/>
          <a:lstStyle/>
          <a:p>
            <a:r>
              <a:rPr lang="en-US" altLang="en-US" sz="5400" dirty="0">
                <a:solidFill>
                  <a:srgbClr val="000066"/>
                </a:solidFill>
              </a:rPr>
              <a:t>Be Organized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842121"/>
            <a:ext cx="4876800" cy="48006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altLang="en-US" sz="4000" dirty="0">
                <a:solidFill>
                  <a:srgbClr val="000066"/>
                </a:solidFill>
              </a:rPr>
              <a:t>Use Assignment Book</a:t>
            </a:r>
          </a:p>
          <a:p>
            <a:pPr>
              <a:lnSpc>
                <a:spcPct val="90000"/>
              </a:lnSpc>
            </a:pPr>
            <a:r>
              <a:rPr lang="en-US" altLang="en-US" sz="4000" dirty="0">
                <a:solidFill>
                  <a:srgbClr val="000066"/>
                </a:solidFill>
              </a:rPr>
              <a:t>Use Three-Ring Binders</a:t>
            </a:r>
          </a:p>
          <a:p>
            <a:pPr>
              <a:lnSpc>
                <a:spcPct val="90000"/>
              </a:lnSpc>
            </a:pPr>
            <a:r>
              <a:rPr lang="en-US" altLang="en-US" sz="4000" dirty="0">
                <a:solidFill>
                  <a:srgbClr val="000066"/>
                </a:solidFill>
              </a:rPr>
              <a:t>Have Phone Numbers of the People in Your Class</a:t>
            </a:r>
          </a:p>
          <a:p>
            <a:pPr>
              <a:lnSpc>
                <a:spcPct val="90000"/>
              </a:lnSpc>
            </a:pPr>
            <a:r>
              <a:rPr lang="en-US" altLang="en-US" sz="4000" dirty="0">
                <a:solidFill>
                  <a:srgbClr val="000066"/>
                </a:solidFill>
              </a:rPr>
              <a:t>Keep Your Locker Clean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endParaRPr lang="en-US" altLang="en-US" sz="4000" dirty="0">
              <a:solidFill>
                <a:srgbClr val="000066"/>
              </a:solidFill>
            </a:endParaRPr>
          </a:p>
        </p:txBody>
      </p:sp>
      <p:pic>
        <p:nvPicPr>
          <p:cNvPr id="28677" name="Picture 5" descr="C:\Program Files\Microsoft Office\Clipart\standard\stddir1\bd05093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590800"/>
            <a:ext cx="3617913" cy="3657600"/>
          </a:xfr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 rot="19411807">
            <a:off x="-201552" y="1161140"/>
            <a:ext cx="4602603" cy="838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To Get An “A”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52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6" grpId="0" build="p" autoUpdateAnimBg="0"/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4216" y="1524000"/>
            <a:ext cx="8551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Monday: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3722" y="27432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Student Council Meeting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JV/V Girls Basketball vs. South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Cayuga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216" y="48768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Sources of Strength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Art Club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Meeting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7195" y="152400"/>
            <a:ext cx="46481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January 6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– January 10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4551" y="1813887"/>
            <a:ext cx="876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204551" y="31242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JV/V Girls Basketball vs.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TAE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7195" y="152400"/>
            <a:ext cx="46481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January 6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– January 10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00484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</TotalTime>
  <Words>246</Words>
  <Application>Microsoft Office PowerPoint</Application>
  <PresentationFormat>On-screen Show (4:3)</PresentationFormat>
  <Paragraphs>39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Girls Who Code (GWC) &amp; Women in Computing at Cornell (WICC)</vt:lpstr>
      <vt:lpstr>Brain Teaser</vt:lpstr>
      <vt:lpstr>PowerPoint Presentation</vt:lpstr>
      <vt:lpstr>Our Vision</vt:lpstr>
      <vt:lpstr>Be Organized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194</cp:revision>
  <dcterms:created xsi:type="dcterms:W3CDTF">2013-08-29T18:32:30Z</dcterms:created>
  <dcterms:modified xsi:type="dcterms:W3CDTF">2013-12-20T20:53:13Z</dcterms:modified>
</cp:coreProperties>
</file>