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7"/>
  </p:notesMasterIdLst>
  <p:sldIdLst>
    <p:sldId id="290" r:id="rId2"/>
    <p:sldId id="299" r:id="rId3"/>
    <p:sldId id="294" r:id="rId4"/>
    <p:sldId id="271" r:id="rId5"/>
    <p:sldId id="29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39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3" d="100"/>
          <a:sy n="43" d="100"/>
        </p:scale>
        <p:origin x="-2268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491810-6716-487A-B975-E1FA669C3D05}" type="datetimeFigureOut">
              <a:rPr lang="en-US" smtClean="0"/>
              <a:pPr/>
              <a:t>1/28/2014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E8C5A5-7BE7-421C-A038-E27F93397D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414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E8C5A5-7BE7-421C-A038-E27F93397D8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6249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5115F8BD-F409-4CAB-B840-81A39AEEC6FE}" type="datetimeFigureOut">
              <a:rPr lang="en-US" smtClean="0"/>
              <a:pPr/>
              <a:t>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427463" y="152400"/>
            <a:ext cx="434766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/>
              <a:t>Newfield High School</a:t>
            </a:r>
          </a:p>
          <a:p>
            <a:pPr algn="ctr"/>
            <a:r>
              <a:rPr lang="en-US" sz="3200" dirty="0" smtClean="0"/>
              <a:t>January </a:t>
            </a:r>
            <a:r>
              <a:rPr lang="en-US" sz="3200" dirty="0" smtClean="0"/>
              <a:t>27</a:t>
            </a:r>
            <a:r>
              <a:rPr lang="en-US" sz="3200" baseline="30000" dirty="0" smtClean="0"/>
              <a:t>th</a:t>
            </a:r>
            <a:r>
              <a:rPr lang="en-US" sz="3200" dirty="0" smtClean="0"/>
              <a:t> </a:t>
            </a:r>
            <a:r>
              <a:rPr lang="en-US" sz="3200" dirty="0" smtClean="0"/>
              <a:t>– </a:t>
            </a:r>
            <a:r>
              <a:rPr lang="en-US" sz="3200" dirty="0" smtClean="0"/>
              <a:t>January </a:t>
            </a:r>
            <a:r>
              <a:rPr lang="en-US" sz="3200" dirty="0" smtClean="0"/>
              <a:t>31</a:t>
            </a:r>
            <a:r>
              <a:rPr lang="en-US" sz="3200" baseline="30000" dirty="0" smtClean="0"/>
              <a:t>st</a:t>
            </a:r>
            <a:r>
              <a:rPr lang="en-US" sz="3200" dirty="0" smtClean="0"/>
              <a:t> </a:t>
            </a:r>
            <a:endParaRPr lang="en-US" sz="3200" dirty="0"/>
          </a:p>
        </p:txBody>
      </p:sp>
      <p:pic>
        <p:nvPicPr>
          <p:cNvPr id="1026" name="Picture 2" descr="C:\Users\BDerfel\Pictures\School is Fun\spain pics in order\April 1\spain trip 4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995" y="1447800"/>
            <a:ext cx="7086600" cy="5314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9002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8000">
        <p:dissolve/>
      </p:transition>
    </mc:Choice>
    <mc:Fallback xmlns="">
      <p:transition spd="slow" advClick="0" advTm="8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4692" y="2667000"/>
            <a:ext cx="83058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“… Differentiation encourages </a:t>
            </a:r>
            <a:r>
              <a:rPr lang="en-US" sz="3600" dirty="0"/>
              <a:t>teachers to continually develop reasoned and reasonable approaches that will be helpful in working as effectively and efficiently with more and more students over the span of our </a:t>
            </a:r>
            <a:r>
              <a:rPr lang="en-US" sz="3600" dirty="0" smtClean="0"/>
              <a:t>careers.” </a:t>
            </a:r>
            <a:r>
              <a:rPr lang="en-US" sz="3600" dirty="0"/>
              <a:t>	</a:t>
            </a:r>
            <a:r>
              <a:rPr lang="en-US" sz="3600" dirty="0" smtClean="0"/>
              <a:t>			</a:t>
            </a:r>
            <a:endParaRPr lang="en-US" sz="3600" dirty="0" smtClean="0"/>
          </a:p>
          <a:p>
            <a:r>
              <a:rPr lang="en-US" sz="3600" dirty="0"/>
              <a:t>	</a:t>
            </a:r>
            <a:r>
              <a:rPr lang="en-US" sz="3600" dirty="0" smtClean="0"/>
              <a:t>			     </a:t>
            </a:r>
            <a:r>
              <a:rPr lang="en-US" sz="3600" dirty="0" smtClean="0"/>
              <a:t>(</a:t>
            </a:r>
            <a:r>
              <a:rPr lang="en-US" sz="3600" dirty="0"/>
              <a:t>Tomlinson &amp; McTighe</a:t>
            </a:r>
            <a:r>
              <a:rPr lang="en-US" sz="3600" dirty="0" smtClean="0"/>
              <a:t>)</a:t>
            </a:r>
            <a:endParaRPr lang="en-US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051" name="Picture 3" descr="C:\Users\BDerfel\AppData\Local\Microsoft\Windows\Temporary Internet Files\Content.IE5\BKP02BCE\MP900427669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06" y="250030"/>
            <a:ext cx="2161592" cy="1654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BDerfel\AppData\Local\Microsoft\Windows\Temporary Internet Files\Content.IE5\VCI9RQKJ\MP900427595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114178"/>
            <a:ext cx="1616990" cy="2069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BDerfel\AppData\Local\Microsoft\Windows\Temporary Internet Files\Content.IE5\GUUTYOJ2\MP900400815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3759" y="215160"/>
            <a:ext cx="3221818" cy="2147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0746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split orient="vert"/>
      </p:transition>
    </mc:Choice>
    <mc:Fallback xmlns="">
      <p:transition spd="slow" advClick="0" advTm="8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14216" y="136819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" name="Picture 3" descr="C:\Users\BDerfel\AppData\Local\Microsoft\Windows\Temporary Internet Files\Content.IE5\D56WN5HE\MC90041060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216" y="136819"/>
            <a:ext cx="1743184" cy="171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BDerfel\AppData\Local\Microsoft\Windows\Temporary Internet Files\Content.IE5\XL7AIYFS\MC90023400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819916" y="153242"/>
            <a:ext cx="990600" cy="1890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192377" y="419802"/>
            <a:ext cx="2952958" cy="924475"/>
          </a:xfrm>
        </p:spPr>
        <p:txBody>
          <a:bodyPr>
            <a:normAutofit/>
          </a:bodyPr>
          <a:lstStyle/>
          <a:p>
            <a:r>
              <a:rPr lang="en-US" dirty="0" smtClean="0"/>
              <a:t>Brain Teaser</a:t>
            </a:r>
            <a:endParaRPr lang="en-US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543462" y="6012180"/>
            <a:ext cx="8229600" cy="845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400" b="1" dirty="0" smtClean="0"/>
              <a:t>Be one of the first five people to tell me the answer and you will win a free ice-cream!</a:t>
            </a:r>
            <a:endParaRPr lang="en-US" sz="2400" b="1" dirty="0"/>
          </a:p>
        </p:txBody>
      </p:sp>
      <p:sp>
        <p:nvSpPr>
          <p:cNvPr id="2" name="Rectangle 1"/>
          <p:cNvSpPr/>
          <p:nvPr/>
        </p:nvSpPr>
        <p:spPr>
          <a:xfrm>
            <a:off x="319382" y="2286000"/>
            <a:ext cx="861059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I have </a:t>
            </a:r>
            <a:r>
              <a:rPr lang="en-US" sz="3200" dirty="0" smtClean="0"/>
              <a:t>3,907 </a:t>
            </a:r>
            <a:r>
              <a:rPr lang="en-US" sz="3200" dirty="0" smtClean="0"/>
              <a:t>songs in my rock playlist.  According to iTunes, all of these songs add up to 9 days of music.  If I </a:t>
            </a:r>
            <a:r>
              <a:rPr lang="en-US" sz="3200" dirty="0" smtClean="0"/>
              <a:t>play </a:t>
            </a:r>
            <a:r>
              <a:rPr lang="en-US" sz="3200" dirty="0" smtClean="0"/>
              <a:t>this song list on shuffle, and if I listen to 40 minutes of music each day, how long will it take until I have listened to every song?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362742358"/>
      </p:ext>
    </p:extLst>
  </p:cSld>
  <p:clrMapOvr>
    <a:masterClrMapping/>
  </p:clrMapOvr>
  <p:transition spd="slow" advClick="0" advTm="15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228600"/>
            <a:ext cx="38862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Our Vision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409700" y="-723901"/>
            <a:ext cx="6477000" cy="838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602560"/>
      </p:ext>
    </p:extLst>
  </p:cSld>
  <p:clrMapOvr>
    <a:masterClrMapping/>
  </p:clrMapOvr>
  <p:transition spd="slow" advClick="0" advTm="5000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14216" y="136819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427463" y="152400"/>
            <a:ext cx="434766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/>
              <a:t>Newfield High School</a:t>
            </a:r>
          </a:p>
          <a:p>
            <a:pPr algn="ctr"/>
            <a:r>
              <a:rPr lang="en-US" sz="3200" dirty="0" smtClean="0"/>
              <a:t>January </a:t>
            </a:r>
            <a:r>
              <a:rPr lang="en-US" sz="3200" dirty="0" smtClean="0"/>
              <a:t>27</a:t>
            </a:r>
            <a:r>
              <a:rPr lang="en-US" sz="3200" baseline="30000" dirty="0" smtClean="0"/>
              <a:t>th</a:t>
            </a:r>
            <a:r>
              <a:rPr lang="en-US" sz="3200" dirty="0" smtClean="0"/>
              <a:t> </a:t>
            </a:r>
            <a:r>
              <a:rPr lang="en-US" sz="3200" dirty="0" smtClean="0"/>
              <a:t>– </a:t>
            </a:r>
            <a:r>
              <a:rPr lang="en-US" sz="3200" dirty="0" smtClean="0"/>
              <a:t>January </a:t>
            </a:r>
            <a:r>
              <a:rPr lang="en-US" sz="3200" dirty="0" smtClean="0"/>
              <a:t>31</a:t>
            </a:r>
            <a:r>
              <a:rPr lang="en-US" sz="3200" baseline="30000" dirty="0" smtClean="0"/>
              <a:t>st</a:t>
            </a:r>
            <a:r>
              <a:rPr lang="en-US" sz="3200" dirty="0" smtClean="0"/>
              <a:t> </a:t>
            </a:r>
            <a:endParaRPr lang="en-US" sz="3200" dirty="0"/>
          </a:p>
        </p:txBody>
      </p:sp>
      <p:sp>
        <p:nvSpPr>
          <p:cNvPr id="10" name="Rectangle 9"/>
          <p:cNvSpPr/>
          <p:nvPr/>
        </p:nvSpPr>
        <p:spPr>
          <a:xfrm>
            <a:off x="192437" y="3886200"/>
            <a:ext cx="8763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Friday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End of Marking Period 3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JV/Varsity Girls Basketball vs. Candor</a:t>
            </a:r>
            <a:endParaRPr lang="en-US" sz="3200" dirty="0" smtClean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JV/Varsity Boys Basketball @ Candor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Track at Ithaca College</a:t>
            </a:r>
            <a:endParaRPr lang="en-US" sz="3200" dirty="0"/>
          </a:p>
        </p:txBody>
      </p:sp>
      <p:sp>
        <p:nvSpPr>
          <p:cNvPr id="11" name="Rectangle 10"/>
          <p:cNvSpPr/>
          <p:nvPr/>
        </p:nvSpPr>
        <p:spPr>
          <a:xfrm>
            <a:off x="51661" y="1371600"/>
            <a:ext cx="8763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Check the schedule in front of the main office for details about Regents Exams and 2.5 hour midterms and finals.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Check with your teachers about in-class exams.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45312"/>
      </p:ext>
    </p:extLst>
  </p:cSld>
  <p:clrMapOvr>
    <a:masterClrMapping/>
  </p:clrMapOvr>
  <p:transition spd="slow" advClick="0" advTm="8000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1070</TotalTime>
  <Words>184</Words>
  <Application>Microsoft Office PowerPoint</Application>
  <PresentationFormat>On-screen Show (4:3)</PresentationFormat>
  <Paragraphs>20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Horizon</vt:lpstr>
      <vt:lpstr>PowerPoint Presentation</vt:lpstr>
      <vt:lpstr>PowerPoint Presentation</vt:lpstr>
      <vt:lpstr>Brain Teaser</vt:lpstr>
      <vt:lpstr>Our Vision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Newfield High School 2011 - 2012</dc:title>
  <dc:creator>BDerfel</dc:creator>
  <cp:lastModifiedBy>BDerfel</cp:lastModifiedBy>
  <cp:revision>207</cp:revision>
  <dcterms:created xsi:type="dcterms:W3CDTF">2013-08-29T18:32:30Z</dcterms:created>
  <dcterms:modified xsi:type="dcterms:W3CDTF">2014-01-28T22:23:14Z</dcterms:modified>
</cp:coreProperties>
</file>