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8"/>
  </p:notesMasterIdLst>
  <p:sldIdLst>
    <p:sldId id="290" r:id="rId2"/>
    <p:sldId id="299" r:id="rId3"/>
    <p:sldId id="294" r:id="rId4"/>
    <p:sldId id="271" r:id="rId5"/>
    <p:sldId id="298" r:id="rId6"/>
    <p:sldId id="29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43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F89EAF-2CA1-4BD2-A715-F6F513D64A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6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92976" y="152400"/>
            <a:ext cx="48166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January </a:t>
            </a:r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January 24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2" name="Picture 2" descr="C:\Users\BDerfel\Pictures\School is Fun\spain pics in order\april 5\Spain 2013 8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96" y="1339312"/>
            <a:ext cx="6908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8305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“If it’s worth understanding, it’s worth rethinking.  If it’s worth doing, it’s worth reflecting </a:t>
            </a:r>
            <a:r>
              <a:rPr lang="en-US" sz="3600" dirty="0" smtClean="0"/>
              <a:t>upon.</a:t>
            </a:r>
          </a:p>
          <a:p>
            <a:endParaRPr lang="en-US" sz="3600" dirty="0"/>
          </a:p>
          <a:p>
            <a:r>
              <a:rPr lang="en-US" sz="3600" dirty="0" smtClean="0"/>
              <a:t>How </a:t>
            </a:r>
            <a:r>
              <a:rPr lang="en-US" sz="3600" dirty="0"/>
              <a:t>will I encourage the learners to </a:t>
            </a:r>
            <a:r>
              <a:rPr lang="en-US" sz="3600" b="1" dirty="0"/>
              <a:t>rethink</a:t>
            </a:r>
            <a:r>
              <a:rPr lang="en-US" sz="3600" dirty="0"/>
              <a:t> previous learning? 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How </a:t>
            </a:r>
            <a:r>
              <a:rPr lang="en-US" sz="3600" dirty="0"/>
              <a:t>will I encourage ongoing </a:t>
            </a:r>
            <a:r>
              <a:rPr lang="en-US" sz="3600" b="1" dirty="0"/>
              <a:t>revision</a:t>
            </a:r>
            <a:r>
              <a:rPr lang="en-US" sz="3600" dirty="0"/>
              <a:t> and </a:t>
            </a:r>
            <a:r>
              <a:rPr lang="en-US" sz="3600" b="1" dirty="0"/>
              <a:t>refinement</a:t>
            </a:r>
            <a:r>
              <a:rPr lang="en-US" sz="3600" dirty="0" smtClean="0"/>
              <a:t>?”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			(</a:t>
            </a:r>
            <a:r>
              <a:rPr lang="en-US" sz="3600" dirty="0"/>
              <a:t>Tomlinson &amp; McTighe</a:t>
            </a:r>
            <a:r>
              <a:rPr lang="en-US" sz="3600" dirty="0" smtClean="0"/>
              <a:t>)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/>
          </a:bodyPr>
          <a:lstStyle/>
          <a:p>
            <a:r>
              <a:rPr lang="en-US" dirty="0" smtClean="0"/>
              <a:t>Brain Teaser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462" y="601218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/>
              <a:t>Be one of the first five people to tell me the answer and you will win a free ice-cream!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19382" y="2043373"/>
            <a:ext cx="86105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I have 3,000 songs in my rock playlist.  According to iTunes, all of these songs add up to 9 days of music.  If I choose to play this song list on shuffle, and if I listen to 40 minutes of music each day, how long will it take until I have listened to every song?  Since 150 of the songs are by Neil Young, what are the chances that I will hear a Neil Young song on any given day?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5867400" cy="1206500"/>
          </a:xfrm>
        </p:spPr>
        <p:txBody>
          <a:bodyPr/>
          <a:lstStyle/>
          <a:p>
            <a:r>
              <a:rPr lang="en-US" altLang="en-US" sz="5400" dirty="0"/>
              <a:t>Take Good Notes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800" dirty="0"/>
              <a:t>Listen</a:t>
            </a:r>
          </a:p>
          <a:p>
            <a:r>
              <a:rPr lang="en-US" altLang="en-US" sz="2800" dirty="0"/>
              <a:t>Label And Date</a:t>
            </a:r>
          </a:p>
          <a:p>
            <a:r>
              <a:rPr lang="en-US" altLang="en-US" sz="2800" dirty="0"/>
              <a:t>Leave Wide Margins</a:t>
            </a:r>
          </a:p>
          <a:p>
            <a:r>
              <a:rPr lang="en-US" altLang="en-US" sz="2800" dirty="0"/>
              <a:t>Use Symbols &amp; Abbreviations</a:t>
            </a:r>
          </a:p>
          <a:p>
            <a:r>
              <a:rPr lang="en-US" altLang="en-US" sz="2800" dirty="0"/>
              <a:t>GO OVER YOUR NOTES AS SOON AS POSSIBLE</a:t>
            </a:r>
          </a:p>
          <a:p>
            <a:endParaRPr lang="en-US" altLang="en-US" sz="2800" dirty="0">
              <a:solidFill>
                <a:srgbClr val="6600CC"/>
              </a:solidFill>
            </a:endParaRPr>
          </a:p>
          <a:p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 rot="19841794">
            <a:off x="-138868" y="3746143"/>
            <a:ext cx="55708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How To Get An “A”</a:t>
            </a:r>
            <a:r>
              <a:rPr lang="en-US" altLang="en-US" sz="6000" dirty="0"/>
              <a:t>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176638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9166" y="16764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sz="3200" dirty="0"/>
              <a:t>Student Council Meeting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JV Girls and Boys Basketball vs. </a:t>
            </a:r>
            <a:r>
              <a:rPr lang="en-US" sz="3200" dirty="0" smtClean="0"/>
              <a:t>Tioga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V </a:t>
            </a:r>
            <a:r>
              <a:rPr lang="en-US" sz="3200" dirty="0"/>
              <a:t>Girls and Boys Basketball </a:t>
            </a:r>
            <a:r>
              <a:rPr lang="en-US" sz="3200" dirty="0" smtClean="0"/>
              <a:t>@Tioga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219793" y="38862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Sources of </a:t>
            </a:r>
            <a:r>
              <a:rPr lang="en-US" sz="3200" dirty="0" smtClean="0"/>
              <a:t>Strength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Art </a:t>
            </a:r>
            <a:r>
              <a:rPr lang="en-US" sz="3200" dirty="0"/>
              <a:t>Club Meeting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27463" y="152400"/>
            <a:ext cx="43476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January </a:t>
            </a:r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January 24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1060</TotalTime>
  <Words>226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PowerPoint Presentation</vt:lpstr>
      <vt:lpstr>PowerPoint Presentation</vt:lpstr>
      <vt:lpstr>Brain Teaser</vt:lpstr>
      <vt:lpstr>Our Vision</vt:lpstr>
      <vt:lpstr>Take Good Notes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199</cp:revision>
  <dcterms:created xsi:type="dcterms:W3CDTF">2013-08-29T18:32:30Z</dcterms:created>
  <dcterms:modified xsi:type="dcterms:W3CDTF">2014-01-21T16:44:04Z</dcterms:modified>
</cp:coreProperties>
</file>