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6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71EF9-35C3-40E9-B70A-4E4F3007175A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80BC3-FBD5-44A0-8D0D-114F5EB5578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Sustainable Living Class with Nancy from the Tompkins County Recycling Center</a:t>
            </a:r>
            <a:endParaRPr lang="en-US" dirty="0"/>
          </a:p>
        </p:txBody>
      </p:sp>
      <p:pic>
        <p:nvPicPr>
          <p:cNvPr id="6" name="Content Placeholder 5" descr="IMG_12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2209800"/>
            <a:ext cx="6059554" cy="39163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12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12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Did you know you can’t recycle glass that isn’t clear, brown or green?</a:t>
            </a:r>
            <a:endParaRPr lang="en-US" dirty="0"/>
          </a:p>
        </p:txBody>
      </p:sp>
      <p:pic>
        <p:nvPicPr>
          <p:cNvPr id="4" name="Content Placeholder 3" descr="IMG_12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Consumers can drop off recyclables to be sorted on this conveyor belt.</a:t>
            </a:r>
            <a:endParaRPr lang="en-US" dirty="0"/>
          </a:p>
        </p:txBody>
      </p:sp>
      <p:pic>
        <p:nvPicPr>
          <p:cNvPr id="4" name="Content Placeholder 3" descr="IMG_12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12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Workers sort out contaminants</a:t>
            </a:r>
            <a:endParaRPr lang="en-US" dirty="0"/>
          </a:p>
        </p:txBody>
      </p:sp>
      <p:pic>
        <p:nvPicPr>
          <p:cNvPr id="4" name="Content Placeholder 3" descr="IMG_12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12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IMG_12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12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12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2223" y="1600200"/>
            <a:ext cx="60595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43</Words>
  <Application>Microsoft Office PowerPoint</Application>
  <PresentationFormat>On-screen Show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Sustainable Living Class with Nancy from the Tompkins County Recycling Center</vt:lpstr>
      <vt:lpstr>Did you know you can’t recycle glass that isn’t clear, brown or green?</vt:lpstr>
      <vt:lpstr>Consumers can drop off recyclables to be sorted on this conveyor belt.</vt:lpstr>
      <vt:lpstr>Slide 4</vt:lpstr>
      <vt:lpstr>Workers sort out contaminants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Living Class with Nancy from the Tompkins County Recycling Center</dc:title>
  <dc:creator>spowell</dc:creator>
  <cp:lastModifiedBy>spowell</cp:lastModifiedBy>
  <cp:revision>1</cp:revision>
  <dcterms:created xsi:type="dcterms:W3CDTF">2013-10-18T16:18:26Z</dcterms:created>
  <dcterms:modified xsi:type="dcterms:W3CDTF">2013-10-18T16:26:58Z</dcterms:modified>
</cp:coreProperties>
</file>